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9753600" cx="13004800"/>
  <p:notesSz cx="6858000" cy="9144000"/>
  <p:embeddedFontLst>
    <p:embeddedFont>
      <p:font typeface="Constantia"/>
      <p:regular r:id="rId33"/>
      <p:bold r:id="rId34"/>
      <p:italic r:id="rId35"/>
      <p:boldItalic r:id="rId36"/>
    </p:embeddedFont>
    <p:embeddedFont>
      <p:font typeface="Nunito"/>
      <p:regular r:id="rId37"/>
      <p:bold r:id="rId38"/>
      <p:italic r:id="rId39"/>
      <p:boldItalic r:id="rId40"/>
    </p:embeddedFont>
    <p:embeddedFont>
      <p:font typeface="Arial Narrow"/>
      <p:regular r:id="rId41"/>
      <p:bold r:id="rId42"/>
      <p:italic r:id="rId43"/>
      <p:boldItalic r:id="rId44"/>
    </p:embeddedFont>
    <p:embeddedFont>
      <p:font typeface="Helvetica Neue"/>
      <p:regular r:id="rId45"/>
      <p:bold r:id="rId46"/>
      <p:italic r:id="rId47"/>
      <p:boldItalic r:id="rId48"/>
    </p:embeddedFont>
    <p:embeddedFont>
      <p:font typeface="Helvetica Neue Ligh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42" Type="http://schemas.openxmlformats.org/officeDocument/2006/relationships/font" Target="fonts/ArialNarrow-bold.fntdata"/><Relationship Id="rId41" Type="http://schemas.openxmlformats.org/officeDocument/2006/relationships/font" Target="fonts/ArialNarrow-regular.fntdata"/><Relationship Id="rId44" Type="http://schemas.openxmlformats.org/officeDocument/2006/relationships/font" Target="fonts/ArialNarrow-boldItalic.fntdata"/><Relationship Id="rId43" Type="http://schemas.openxmlformats.org/officeDocument/2006/relationships/font" Target="fonts/ArialNarrow-italic.fntdata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schemas.openxmlformats.org/officeDocument/2006/relationships/font" Target="fonts/HelveticaNeue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Constantia-regular.fntdata"/><Relationship Id="rId32" Type="http://schemas.openxmlformats.org/officeDocument/2006/relationships/slide" Target="slides/slide28.xml"/><Relationship Id="rId35" Type="http://schemas.openxmlformats.org/officeDocument/2006/relationships/font" Target="fonts/Constantia-italic.fntdata"/><Relationship Id="rId34" Type="http://schemas.openxmlformats.org/officeDocument/2006/relationships/font" Target="fonts/Constantia-bold.fntdata"/><Relationship Id="rId37" Type="http://schemas.openxmlformats.org/officeDocument/2006/relationships/font" Target="fonts/Nunito-regular.fntdata"/><Relationship Id="rId36" Type="http://schemas.openxmlformats.org/officeDocument/2006/relationships/font" Target="fonts/Constantia-boldItalic.fntdata"/><Relationship Id="rId39" Type="http://schemas.openxmlformats.org/officeDocument/2006/relationships/font" Target="fonts/Nunito-italic.fntdata"/><Relationship Id="rId38" Type="http://schemas.openxmlformats.org/officeDocument/2006/relationships/font" Target="fonts/Nunito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Light-italic.fntdata"/><Relationship Id="rId50" Type="http://schemas.openxmlformats.org/officeDocument/2006/relationships/font" Target="fonts/HelveticaNeueLight-bold.fntdata"/><Relationship Id="rId52" Type="http://schemas.openxmlformats.org/officeDocument/2006/relationships/font" Target="fonts/HelveticaNeue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39700" lvl="0" marL="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●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88900" lvl="1" marL="22860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○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45720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■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46100" lvl="3" marL="68580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●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774700" lvl="4" marL="91440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○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003300" lvl="5" marL="114300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■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231900" lvl="6" marL="137160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●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60500" lvl="7" marL="160020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○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689100" lvl="8" marL="182880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■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m branc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0" type="dt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793067" y="9040143"/>
            <a:ext cx="4768427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1270827" y="9040143"/>
            <a:ext cx="108373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údo com Legenda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975360" y="731523"/>
            <a:ext cx="3901440" cy="16526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3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975360" y="2384213"/>
            <a:ext cx="3901440" cy="6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8621" lvl="1" marL="910321" marR="0" rtl="0" algn="l">
              <a:spcBef>
                <a:spcPts val="340"/>
              </a:spcBef>
              <a:buClr>
                <a:schemeClr val="accent1"/>
              </a:buClr>
              <a:buFont typeface="Noto Sans Symbols"/>
              <a:buNone/>
              <a:defRPr b="0" i="0" sz="1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5059" lvl="2" marL="1300460" marR="0" rtl="0" algn="l">
              <a:spcBef>
                <a:spcPts val="28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497" lvl="3" marL="1690598" marR="0" rtl="0" algn="l">
              <a:spcBef>
                <a:spcPts val="260"/>
              </a:spcBef>
              <a:buClr>
                <a:schemeClr val="accent3"/>
              </a:buClr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635" lvl="4" marL="2080735" marR="0" rtl="0" algn="l">
              <a:spcBef>
                <a:spcPts val="260"/>
              </a:spcBef>
              <a:buClr>
                <a:schemeClr val="accent4"/>
              </a:buClr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52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46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46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5084516" y="2384213"/>
            <a:ext cx="7270044" cy="6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8838" lvl="0" marL="390138" marR="0" rtl="0" algn="l">
              <a:spcBef>
                <a:spcPts val="80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4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51814" lvl="1" marL="910321" marR="0" rtl="0" algn="l">
              <a:spcBef>
                <a:spcPts val="7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3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09529" lvl="2" marL="1300460" marR="0" rtl="0" algn="l">
              <a:spcBef>
                <a:spcPts val="68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3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90727" lvl="3" marL="1690598" marR="0" rtl="0" algn="l">
              <a:spcBef>
                <a:spcPts val="560"/>
              </a:spcBef>
              <a:buClr>
                <a:schemeClr val="accent3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95420" lvl="4" marL="2080735" marR="0" rtl="0" algn="l">
              <a:spcBef>
                <a:spcPts val="52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52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46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46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793067" y="9040143"/>
            <a:ext cx="4768427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1270827" y="9040143"/>
            <a:ext cx="108373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Imagem com Legenda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 flipH="1" rot="-10380000">
            <a:off x="4502404" y="1575932"/>
            <a:ext cx="7477760" cy="585216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98500" kx="100000" rotWithShape="0" algn="tl" dir="7500000" dist="38500" sy="100080" ky="100000">
              <a:srgbClr val="000000">
                <a:alpha val="24705"/>
              </a:srgbClr>
            </a:outerShdw>
          </a:effectLst>
        </p:spPr>
        <p:txBody>
          <a:bodyPr anchorCtr="0" anchor="ctr" bIns="65000" lIns="130025" rIns="130025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 flipH="1" rot="-10380000">
            <a:off x="11383657" y="7622782"/>
            <a:ext cx="221082" cy="221082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med" w="med" type="none"/>
            <a:tailEnd len="med" w="med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65000" lIns="130025" rIns="130025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866986" y="1673950"/>
            <a:ext cx="3147162" cy="22508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1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66987" y="4023161"/>
            <a:ext cx="3142827" cy="30994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56"/>
              </a:spcBef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59764" lvl="1" marL="910321" marR="0" rtl="0" algn="l">
              <a:spcBef>
                <a:spcPts val="3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1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98429" lvl="2" marL="1300460" marR="0" rtl="0" algn="l">
              <a:spcBef>
                <a:spcPts val="28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52640" lvl="3" marL="1690598" marR="0" rtl="0" algn="l">
              <a:spcBef>
                <a:spcPts val="26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49077" lvl="4" marL="2080735" marR="0" rtl="0" algn="l">
              <a:spcBef>
                <a:spcPts val="26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52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46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46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793067" y="9040143"/>
            <a:ext cx="4768427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11487573" y="9040143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  <p:sp>
        <p:nvSpPr>
          <p:cNvPr id="83" name="Shape 83"/>
          <p:cNvSpPr/>
          <p:nvPr>
            <p:ph idx="2" type="pic"/>
          </p:nvPr>
        </p:nvSpPr>
        <p:spPr>
          <a:xfrm rot="420000">
            <a:off x="4957572" y="1705980"/>
            <a:ext cx="6567424" cy="5592064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920"/>
              </a:spcBef>
              <a:buClr>
                <a:schemeClr val="accent3"/>
              </a:buClr>
              <a:buFont typeface="Noto Sans Symbols"/>
              <a:buNone/>
              <a:defRPr b="0" i="0" sz="4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68006" lvl="1" marL="910321" marR="0" rtl="0" algn="l">
              <a:spcBef>
                <a:spcPts val="6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3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7309" lvl="2" marL="1300460" marR="0" rtl="0" algn="l">
              <a:spcBef>
                <a:spcPts val="60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90727" lvl="3" marL="1690598" marR="0" rtl="0" algn="l">
              <a:spcBef>
                <a:spcPts val="560"/>
              </a:spcBef>
              <a:buClr>
                <a:schemeClr val="accent3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87164" lvl="4" marL="2080735" marR="0" rtl="0" algn="l">
              <a:spcBef>
                <a:spcPts val="560"/>
              </a:spcBef>
              <a:buClr>
                <a:schemeClr val="accent4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52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46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46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4" name="Shape 84"/>
          <p:cNvSpPr/>
          <p:nvPr/>
        </p:nvSpPr>
        <p:spPr>
          <a:xfrm flipH="1" rot="10800000">
            <a:off x="-13547" y="8272498"/>
            <a:ext cx="13031892" cy="1481102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65000" lIns="130025" rIns="130025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Shape 85"/>
          <p:cNvSpPr/>
          <p:nvPr/>
        </p:nvSpPr>
        <p:spPr>
          <a:xfrm flipH="1" rot="10800000">
            <a:off x="6231467" y="8845974"/>
            <a:ext cx="6773333" cy="907627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65000" lIns="130025" rIns="130025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e texto vertical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50240" y="1001370"/>
            <a:ext cx="1170432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7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3381248" y="21675"/>
            <a:ext cx="6242304" cy="11704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6935" lvl="0" marL="390138" marR="0" rtl="0" algn="l">
              <a:spcBef>
                <a:spcPts val="74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3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68006" lvl="1" marL="910321" marR="0" rtl="0" algn="l">
              <a:spcBef>
                <a:spcPts val="6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3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7309" lvl="2" marL="1300460" marR="0" rtl="0" algn="l">
              <a:spcBef>
                <a:spcPts val="60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90727" lvl="3" marL="1690598" marR="0" rtl="0" algn="l">
              <a:spcBef>
                <a:spcPts val="560"/>
              </a:spcBef>
              <a:buClr>
                <a:schemeClr val="accent3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87164" lvl="4" marL="2080735" marR="0" rtl="0" algn="l">
              <a:spcBef>
                <a:spcPts val="560"/>
              </a:spcBef>
              <a:buClr>
                <a:schemeClr val="accent4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52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46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46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793067" y="9040143"/>
            <a:ext cx="4768427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1270827" y="9040143"/>
            <a:ext cx="108373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e texto verticai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5400000">
            <a:off x="7185378" y="3543585"/>
            <a:ext cx="7412285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7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1224844" y="725878"/>
            <a:ext cx="7412285" cy="85614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6935" lvl="0" marL="390138" marR="0" rtl="0" algn="l">
              <a:spcBef>
                <a:spcPts val="74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3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68006" lvl="1" marL="910321" marR="0" rtl="0" algn="l">
              <a:spcBef>
                <a:spcPts val="6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3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7309" lvl="2" marL="1300460" marR="0" rtl="0" algn="l">
              <a:spcBef>
                <a:spcPts val="60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90727" lvl="3" marL="1690598" marR="0" rtl="0" algn="l">
              <a:spcBef>
                <a:spcPts val="560"/>
              </a:spcBef>
              <a:buClr>
                <a:schemeClr val="accent3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87164" lvl="4" marL="2080735" marR="0" rtl="0" algn="l">
              <a:spcBef>
                <a:spcPts val="560"/>
              </a:spcBef>
              <a:buClr>
                <a:schemeClr val="accent4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52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46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46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793067" y="9040143"/>
            <a:ext cx="4768427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1270827" y="9040143"/>
            <a:ext cx="108373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635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685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0325" lvl="2" marL="1028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714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4319" lvl="5" marL="215537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319" lvl="6" marL="249827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319" lvl="7" marL="284117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319" lvl="8" marL="318407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854293" y="1135076"/>
            <a:ext cx="99990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7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854293" y="3773724"/>
            <a:ext cx="4878900" cy="4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6935" lvl="0" marL="390138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3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68006" lvl="1" marL="910321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3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7309" lvl="2" marL="1300460" marR="0" rtl="0" algn="l">
              <a:spcBef>
                <a:spcPts val="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90727" lvl="3" marL="1690598" marR="0" rtl="0" algn="l">
              <a:spcBef>
                <a:spcPts val="0"/>
              </a:spcBef>
              <a:buClr>
                <a:schemeClr val="accent3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87164" lvl="4" marL="2080735" marR="0" rtl="0" algn="l">
              <a:spcBef>
                <a:spcPts val="0"/>
              </a:spcBef>
              <a:buClr>
                <a:schemeClr val="accent4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6974080" y="3773724"/>
            <a:ext cx="4878900" cy="4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6935" lvl="0" marL="390138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3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68006" lvl="1" marL="910321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3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7309" lvl="2" marL="1300460" marR="0" rtl="0" algn="l">
              <a:spcBef>
                <a:spcPts val="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90727" lvl="3" marL="1690598" marR="0" rtl="0" algn="l">
              <a:spcBef>
                <a:spcPts val="0"/>
              </a:spcBef>
              <a:buClr>
                <a:schemeClr val="accent3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87164" lvl="4" marL="2080735" marR="0" rtl="0" algn="l">
              <a:spcBef>
                <a:spcPts val="0"/>
              </a:spcBef>
              <a:buClr>
                <a:schemeClr val="accent4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2019266" y="8982710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Slide de título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758613" y="1950720"/>
            <a:ext cx="11166788" cy="2600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rgbClr val="4CE0EA"/>
              </a:buClr>
              <a:buFont typeface="Calibri"/>
              <a:buNone/>
              <a:defRPr b="1" i="0" sz="80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758613" y="4591695"/>
            <a:ext cx="11171123" cy="2492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65023" rtl="0" algn="r">
              <a:spcBef>
                <a:spcPts val="740"/>
              </a:spcBef>
              <a:buClr>
                <a:schemeClr val="accent3"/>
              </a:buClr>
              <a:buFont typeface="Noto Sans Symbols"/>
              <a:buNone/>
              <a:defRPr b="0" i="0" sz="37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529" lvl="1" marL="650230" marR="0" rtl="0" algn="ctr">
              <a:spcBef>
                <a:spcPts val="680"/>
              </a:spcBef>
              <a:buClr>
                <a:schemeClr val="accent1"/>
              </a:buClr>
              <a:buFont typeface="Noto Sans Symbols"/>
              <a:buNone/>
              <a:defRPr b="0" i="0" sz="3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5059" lvl="2" marL="1300460" marR="0" rtl="0" algn="ctr"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7590" lvl="3" marL="1950690" marR="0" rtl="0" algn="ctr">
              <a:spcBef>
                <a:spcPts val="560"/>
              </a:spcBef>
              <a:buClr>
                <a:schemeClr val="accent3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0118" lvl="4" marL="2600919" marR="0" rtl="0" algn="ctr">
              <a:spcBef>
                <a:spcPts val="560"/>
              </a:spcBef>
              <a:buClr>
                <a:schemeClr val="accent4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2649" lvl="5" marL="3251149" marR="0" rtl="0" algn="ctr">
              <a:spcBef>
                <a:spcPts val="520"/>
              </a:spcBef>
              <a:buClr>
                <a:schemeClr val="accent5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478" lvl="6" marL="3901379" marR="0" rtl="0" algn="ctr">
              <a:spcBef>
                <a:spcPts val="460"/>
              </a:spcBef>
              <a:buClr>
                <a:schemeClr val="accent6"/>
              </a:buClr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5008" lvl="7" marL="4551609" marR="0" rtl="0" algn="ctr">
              <a:spcBef>
                <a:spcPts val="460"/>
              </a:spcBef>
              <a:buClr>
                <a:schemeClr val="lt2"/>
              </a:buClr>
              <a:buFont typeface="Constantia"/>
              <a:buNone/>
              <a:defRPr b="0" i="0" sz="23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7539" lvl="8" marL="5201839" marR="0" rtl="0" algn="ctr">
              <a:spcBef>
                <a:spcPts val="400"/>
              </a:spcBef>
              <a:buClr>
                <a:schemeClr val="lt2"/>
              </a:buClr>
              <a:buFont typeface="Constantia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7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793067" y="9040143"/>
            <a:ext cx="4768427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7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270827" y="9040143"/>
            <a:ext cx="108373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e conteúd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50240" y="1001370"/>
            <a:ext cx="1170432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7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50240" y="2752683"/>
            <a:ext cx="11704320" cy="6242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6935" lvl="0" marL="390138" marR="0" rtl="0" algn="l">
              <a:spcBef>
                <a:spcPts val="74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3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68006" lvl="1" marL="910321" marR="0" rtl="0" algn="l">
              <a:spcBef>
                <a:spcPts val="6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3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7309" lvl="2" marL="1300460" marR="0" rtl="0" algn="l">
              <a:spcBef>
                <a:spcPts val="60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90727" lvl="3" marL="1690598" marR="0" rtl="0" algn="l">
              <a:spcBef>
                <a:spcPts val="560"/>
              </a:spcBef>
              <a:buClr>
                <a:schemeClr val="accent3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87164" lvl="4" marL="2080735" marR="0" rtl="0" algn="l">
              <a:spcBef>
                <a:spcPts val="560"/>
              </a:spcBef>
              <a:buClr>
                <a:schemeClr val="accent4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52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46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46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793067" y="9040143"/>
            <a:ext cx="4768427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270827" y="9040143"/>
            <a:ext cx="108373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Cabeçalho da Seção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54278" y="1872691"/>
            <a:ext cx="11054080" cy="19377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4AE3AC"/>
              </a:buClr>
              <a:buFont typeface="Calibri"/>
              <a:buNone/>
              <a:defRPr b="1" i="0" sz="80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54278" y="3846633"/>
            <a:ext cx="11054080" cy="21471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20"/>
              </a:spcBef>
              <a:buClr>
                <a:schemeClr val="accent3"/>
              </a:buClr>
              <a:buFont typeface="Noto Sans Symbols"/>
              <a:buNone/>
              <a:defRPr b="0" i="0" sz="3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1521" lvl="1" marL="910321" marR="0" rtl="0" algn="l">
              <a:spcBef>
                <a:spcPts val="520"/>
              </a:spcBef>
              <a:buClr>
                <a:schemeClr val="accent1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60659" lvl="2" marL="1300460" marR="0" rtl="0" algn="l">
              <a:spcBef>
                <a:spcPts val="460"/>
              </a:spcBef>
              <a:buClr>
                <a:schemeClr val="accent2"/>
              </a:buClr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6297" lvl="3" marL="1690598" marR="0" rtl="0" algn="l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735" lvl="4" marL="2080735" marR="0" rtl="0" algn="l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52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46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460"/>
              </a:spcBef>
              <a:buClr>
                <a:schemeClr val="lt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400"/>
              </a:spcBef>
              <a:buClr>
                <a:schemeClr val="lt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7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793067" y="9040143"/>
            <a:ext cx="4768427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7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1270827" y="9040143"/>
            <a:ext cx="108373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uas Partes de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50240" y="1001370"/>
            <a:ext cx="1170432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7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50240" y="2730788"/>
            <a:ext cx="5743787" cy="6307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6935" lvl="0" marL="390138" marR="0" rtl="0" algn="l">
              <a:spcBef>
                <a:spcPts val="74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3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68006" lvl="1" marL="910321" marR="0" rtl="0" algn="l">
              <a:spcBef>
                <a:spcPts val="6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3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36199" lvl="2" marL="1300460" marR="0" rtl="0" algn="l">
              <a:spcBef>
                <a:spcPts val="56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98983" lvl="3" marL="1690598" marR="0" rtl="0" algn="l">
              <a:spcBef>
                <a:spcPts val="52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95420" lvl="4" marL="2080735" marR="0" rtl="0" algn="l">
              <a:spcBef>
                <a:spcPts val="52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52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46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46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610773" y="2730788"/>
            <a:ext cx="5743787" cy="6307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6935" lvl="0" marL="390138" marR="0" rtl="0" algn="l">
              <a:spcBef>
                <a:spcPts val="74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3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68006" lvl="1" marL="910321" marR="0" rtl="0" algn="l">
              <a:spcBef>
                <a:spcPts val="6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3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36199" lvl="2" marL="1300460" marR="0" rtl="0" algn="l">
              <a:spcBef>
                <a:spcPts val="56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98983" lvl="3" marL="1690598" marR="0" rtl="0" algn="l">
              <a:spcBef>
                <a:spcPts val="52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95420" lvl="4" marL="2080735" marR="0" rtl="0" algn="l">
              <a:spcBef>
                <a:spcPts val="52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52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46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46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793067" y="9040143"/>
            <a:ext cx="4768427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1270827" y="9040143"/>
            <a:ext cx="108373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çã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50240" y="1001370"/>
            <a:ext cx="1170432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7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50240" y="2638575"/>
            <a:ext cx="5746045" cy="937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680"/>
              </a:spcBef>
              <a:buClr>
                <a:schemeClr val="accent3"/>
              </a:buClr>
              <a:buFont typeface="Noto Sans Symbols"/>
              <a:buNone/>
              <a:defRPr b="1" i="0" sz="3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1521" lvl="1" marL="910321" marR="0" rtl="0" algn="l">
              <a:spcBef>
                <a:spcPts val="560"/>
              </a:spcBef>
              <a:buClr>
                <a:schemeClr val="accent1"/>
              </a:buClr>
              <a:buFont typeface="Noto Sans Symbols"/>
              <a:buNone/>
              <a:defRPr b="1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60659" lvl="2" marL="1300460" marR="0" rtl="0" algn="l">
              <a:spcBef>
                <a:spcPts val="520"/>
              </a:spcBef>
              <a:buClr>
                <a:schemeClr val="accent2"/>
              </a:buClr>
              <a:buFont typeface="Noto Sans Symbols"/>
              <a:buNone/>
              <a:defRPr b="1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6297" lvl="3" marL="1690598" marR="0" rtl="0" algn="l">
              <a:spcBef>
                <a:spcPts val="460"/>
              </a:spcBef>
              <a:buClr>
                <a:schemeClr val="accent3"/>
              </a:buClr>
              <a:buFont typeface="Noto Sans Symbols"/>
              <a:buNone/>
              <a:defRPr b="1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735" lvl="4" marL="2080735" marR="0" rtl="0" algn="l">
              <a:spcBef>
                <a:spcPts val="460"/>
              </a:spcBef>
              <a:buClr>
                <a:schemeClr val="accent4"/>
              </a:buClr>
              <a:buFont typeface="Noto Sans Symbols"/>
              <a:buNone/>
              <a:defRPr b="1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52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46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46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606259" y="2644989"/>
            <a:ext cx="5748302" cy="931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680"/>
              </a:spcBef>
              <a:buClr>
                <a:schemeClr val="accent3"/>
              </a:buClr>
              <a:buFont typeface="Noto Sans Symbols"/>
              <a:buNone/>
              <a:defRPr b="1" i="0" sz="3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1521" lvl="1" marL="910321" marR="0" rtl="0" algn="l">
              <a:spcBef>
                <a:spcPts val="560"/>
              </a:spcBef>
              <a:buClr>
                <a:schemeClr val="accent1"/>
              </a:buClr>
              <a:buFont typeface="Noto Sans Symbols"/>
              <a:buNone/>
              <a:defRPr b="1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60659" lvl="2" marL="1300460" marR="0" rtl="0" algn="l">
              <a:spcBef>
                <a:spcPts val="520"/>
              </a:spcBef>
              <a:buClr>
                <a:schemeClr val="accent2"/>
              </a:buClr>
              <a:buFont typeface="Noto Sans Symbols"/>
              <a:buNone/>
              <a:defRPr b="1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6297" lvl="3" marL="1690598" marR="0" rtl="0" algn="l">
              <a:spcBef>
                <a:spcPts val="460"/>
              </a:spcBef>
              <a:buClr>
                <a:schemeClr val="accent3"/>
              </a:buClr>
              <a:buFont typeface="Noto Sans Symbols"/>
              <a:buNone/>
              <a:defRPr b="1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735" lvl="4" marL="2080735" marR="0" rtl="0" algn="l">
              <a:spcBef>
                <a:spcPts val="460"/>
              </a:spcBef>
              <a:buClr>
                <a:schemeClr val="accent4"/>
              </a:buClr>
              <a:buFont typeface="Noto Sans Symbols"/>
              <a:buNone/>
              <a:defRPr b="1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52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46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46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650240" y="3576320"/>
            <a:ext cx="5746045" cy="5469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3130" lvl="0" marL="390138" marR="0" rtl="0" algn="l">
              <a:spcBef>
                <a:spcPts val="6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3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00391" lvl="1" marL="910321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45089" lvl="2" marL="1300460" marR="0" rtl="0" algn="l">
              <a:spcBef>
                <a:spcPts val="5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11365" lvl="3" marL="1690598" marR="0" rtl="0" algn="l">
              <a:spcBef>
                <a:spcPts val="46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07802" lvl="4" marL="2080735" marR="0" rtl="0" algn="l">
              <a:spcBef>
                <a:spcPts val="46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52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46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46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6606259" y="3576320"/>
            <a:ext cx="5748302" cy="5469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3130" lvl="0" marL="390138" marR="0" rtl="0" algn="l">
              <a:spcBef>
                <a:spcPts val="6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3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00391" lvl="1" marL="910321" marR="0" rtl="0" algn="l">
              <a:spcBef>
                <a:spcPts val="56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45089" lvl="2" marL="1300460" marR="0" rtl="0" algn="l">
              <a:spcBef>
                <a:spcPts val="5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11365" lvl="3" marL="1690598" marR="0" rtl="0" algn="l">
              <a:spcBef>
                <a:spcPts val="46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07802" lvl="4" marL="2080735" marR="0" rtl="0" algn="l">
              <a:spcBef>
                <a:spcPts val="46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52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46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46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793067" y="9040143"/>
            <a:ext cx="4768427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1270827" y="9040143"/>
            <a:ext cx="108373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mente títul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50240" y="1001370"/>
            <a:ext cx="11812693" cy="16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7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793067" y="9040143"/>
            <a:ext cx="4768427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1270827" y="9040143"/>
            <a:ext cx="108373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13547" y="-10160"/>
            <a:ext cx="13031892" cy="1481102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65000" lIns="130025" rIns="130025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6231467" y="-10160"/>
            <a:ext cx="6773333" cy="907627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65000" lIns="130025" rIns="130025" wrap="square" tIns="6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650240" y="1001370"/>
            <a:ext cx="1170432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7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50240" y="2752683"/>
            <a:ext cx="11704320" cy="6242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6935" lvl="0" marL="390138" marR="0" rtl="0" algn="l">
              <a:spcBef>
                <a:spcPts val="74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37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168006" lvl="1" marL="910321" marR="0" rtl="0" algn="l">
              <a:spcBef>
                <a:spcPts val="6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3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7309" lvl="2" marL="1300460" marR="0" rtl="0" algn="l">
              <a:spcBef>
                <a:spcPts val="60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190727" lvl="3" marL="1690598" marR="0" rtl="0" algn="l">
              <a:spcBef>
                <a:spcPts val="560"/>
              </a:spcBef>
              <a:buClr>
                <a:schemeClr val="accent3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187164" lvl="4" marL="2080735" marR="0" rtl="0" algn="l">
              <a:spcBef>
                <a:spcPts val="560"/>
              </a:spcBef>
              <a:buClr>
                <a:schemeClr val="accent4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167093" lvl="5" marL="2470873" marR="0" rtl="0" algn="l">
              <a:spcBef>
                <a:spcPts val="52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50325" lvl="6" marL="2730965" marR="0" rtl="0" algn="l">
              <a:spcBef>
                <a:spcPts val="46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17553" lvl="7" marL="3121103" marR="0" rtl="0" algn="l">
              <a:spcBef>
                <a:spcPts val="46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45741" lvl="8" marL="3511241" marR="0" rtl="0" algn="l">
              <a:spcBef>
                <a:spcPts val="400"/>
              </a:spcBef>
              <a:buClr>
                <a:schemeClr val="dk2"/>
              </a:buClr>
              <a:buSzPct val="100000"/>
              <a:buFont typeface="Constantia"/>
              <a:buChar char="•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793067" y="9040143"/>
            <a:ext cx="4768427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7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70827" y="9040143"/>
            <a:ext cx="1083733" cy="5192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unito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  <p:grpSp>
        <p:nvGrpSpPr>
          <p:cNvPr id="13" name="Shape 13"/>
          <p:cNvGrpSpPr/>
          <p:nvPr/>
        </p:nvGrpSpPr>
        <p:grpSpPr>
          <a:xfrm>
            <a:off x="-41662" y="-22917"/>
            <a:ext cx="13081962" cy="1544912"/>
            <a:chOff x="-29322" y="-1971"/>
            <a:chExt cx="9198255" cy="1086266"/>
          </a:xfrm>
        </p:grpSpPr>
        <p:sp>
          <p:nvSpPr>
            <p:cNvPr id="14" name="Shape 14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3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3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3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246097" y="3964294"/>
            <a:ext cx="12512607" cy="10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Árvore Red</a:t>
            </a:r>
            <a:r>
              <a:rPr b="1" lang="en-US" sz="6000">
                <a:latin typeface="Arial Narrow"/>
                <a:ea typeface="Arial Narrow"/>
                <a:cs typeface="Arial Narrow"/>
                <a:sym typeface="Arial Narrow"/>
              </a:rPr>
              <a:t>-</a:t>
            </a:r>
            <a:r>
              <a:rPr b="1" i="0" lang="en-US" sz="6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Black</a:t>
            </a:r>
          </a:p>
        </p:txBody>
      </p:sp>
      <p:sp>
        <p:nvSpPr>
          <p:cNvPr id="103" name="Shape 103"/>
          <p:cNvSpPr/>
          <p:nvPr/>
        </p:nvSpPr>
        <p:spPr>
          <a:xfrm>
            <a:off x="121919" y="6289546"/>
            <a:ext cx="12760962" cy="17302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Alvino Lessa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Arthur Monteiro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Edvonaldo Horácio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Link do github do projeto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946" y="944423"/>
            <a:ext cx="1986885" cy="188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174" y="466804"/>
            <a:ext cx="165193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50250" y="1001374"/>
            <a:ext cx="11704200" cy="1356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Troca de cor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50240" y="2730788"/>
            <a:ext cx="5743800" cy="63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descr="Captura de Tela (54)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25" y="2129850"/>
            <a:ext cx="7372756" cy="734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nge_color.png"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0725" y="1208700"/>
            <a:ext cx="4323719" cy="82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50250" y="1001374"/>
            <a:ext cx="11704200" cy="130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Rotação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50250" y="2403725"/>
            <a:ext cx="4914600" cy="663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1802" lvl="0" marL="457200" rtl="0">
              <a:spcBef>
                <a:spcPts val="0"/>
              </a:spcBef>
              <a:buAutoNum type="arabicPeriod"/>
            </a:pPr>
            <a:r>
              <a:rPr lang="en-US"/>
              <a:t>Rotação à direita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otate_right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576" y="3904976"/>
            <a:ext cx="7792425" cy="312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Tela (66).png"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231" y="3558275"/>
            <a:ext cx="3848450" cy="57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50250" y="1001374"/>
            <a:ext cx="11704200" cy="1171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Rotação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88650" y="2380600"/>
            <a:ext cx="4920000" cy="686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1802" lvl="0" marL="457200" rtl="0">
              <a:spcBef>
                <a:spcPts val="0"/>
              </a:spcBef>
              <a:buAutoNum type="arabicPeriod" startAt="2"/>
            </a:pPr>
            <a:r>
              <a:rPr lang="en-US"/>
              <a:t>Rotação à esquerda.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50" y="3270025"/>
            <a:ext cx="4920000" cy="57501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ft_rotate.png"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000" y="3570475"/>
            <a:ext cx="7725100" cy="31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650250" y="1001374"/>
            <a:ext cx="11704200" cy="1332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Busca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50250" y="2627075"/>
            <a:ext cx="5743800" cy="641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1802" lvl="0" marL="457200">
              <a:spcBef>
                <a:spcPts val="0"/>
              </a:spcBef>
            </a:pPr>
            <a:r>
              <a:rPr lang="en-US"/>
              <a:t>Equivalente à uma busca numa Árvore de Busca Binária.</a:t>
            </a:r>
          </a:p>
        </p:txBody>
      </p:sp>
      <p:pic>
        <p:nvPicPr>
          <p:cNvPr descr="Captura de Tela (73).pn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46" y="4487384"/>
            <a:ext cx="5515525" cy="50899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80px-Red-black_tree_example.svg.png"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1975" y="4029725"/>
            <a:ext cx="7119651" cy="360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50240" y="1001370"/>
            <a:ext cx="11704200" cy="162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Inserção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50240" y="2730788"/>
            <a:ext cx="5743800" cy="63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1802" lvl="0" marL="457200" rtl="0">
              <a:spcBef>
                <a:spcPts val="0"/>
              </a:spcBef>
            </a:pPr>
            <a:r>
              <a:rPr lang="en-US"/>
              <a:t>Caso 1: o tio de z é y e vermelho;</a:t>
            </a:r>
          </a:p>
          <a:p>
            <a:pPr indent="-451802" lvl="0" marL="457200" rtl="0">
              <a:spcBef>
                <a:spcPts val="0"/>
              </a:spcBef>
            </a:pPr>
            <a:r>
              <a:rPr lang="en-US"/>
              <a:t>Caso 2: o tio de z é y e preto e z é um filho à direita;</a:t>
            </a:r>
          </a:p>
          <a:p>
            <a:pPr indent="-451802" lvl="0" marL="457200" rtl="0">
              <a:spcBef>
                <a:spcPts val="0"/>
              </a:spcBef>
            </a:pPr>
            <a:r>
              <a:rPr lang="en-US"/>
              <a:t>Caso 3: o tio de z é y e preto e z é um filho à esquerda;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074" y="1264450"/>
            <a:ext cx="6442950" cy="80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50240" y="1001370"/>
            <a:ext cx="11704200" cy="162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Inserção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50240" y="2730788"/>
            <a:ext cx="5743800" cy="63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59" y="2730800"/>
            <a:ext cx="5743800" cy="62156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ert.png"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3125" y="1207800"/>
            <a:ext cx="5079300" cy="8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50240" y="1001370"/>
            <a:ext cx="11704200" cy="162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Inserção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23575" y="2730800"/>
            <a:ext cx="4969200" cy="63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1802" lvl="0" marL="457200" rtl="0">
              <a:spcBef>
                <a:spcPts val="0"/>
              </a:spcBef>
            </a:pPr>
            <a:r>
              <a:rPr lang="en-US"/>
              <a:t>Como manter as propriedades da Red-Black?</a:t>
            </a:r>
          </a:p>
          <a:p>
            <a:pPr indent="-451802" lvl="0" marL="457200">
              <a:spcBef>
                <a:spcPts val="0"/>
              </a:spcBef>
            </a:pPr>
            <a:r>
              <a:rPr lang="en-US"/>
              <a:t>RB-Insert-Fixup(T,z)!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775" y="2627075"/>
            <a:ext cx="7712025" cy="61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50240" y="1001370"/>
            <a:ext cx="11704200" cy="162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Inserção - Caso 1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025" y="2909875"/>
            <a:ext cx="7443249" cy="409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so1.png"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79475"/>
            <a:ext cx="5333575" cy="61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650240" y="1001370"/>
            <a:ext cx="11704200" cy="162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Inserção - Caso 2 e 3</a:t>
            </a:r>
          </a:p>
        </p:txBody>
      </p:sp>
      <p:pic>
        <p:nvPicPr>
          <p:cNvPr descr="caso1.png"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12" y="3112465"/>
            <a:ext cx="5504626" cy="56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049" y="2881325"/>
            <a:ext cx="8474750" cy="2882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50250" y="1001374"/>
            <a:ext cx="11704200" cy="1194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Inserção - Casos 1 a 3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375" y="2058675"/>
            <a:ext cx="10233725" cy="748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50250" y="1001374"/>
            <a:ext cx="11704200" cy="1194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Introdução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50250" y="2195676"/>
            <a:ext cx="5743800" cy="684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1802" lvl="0" marL="457200" rtl="0">
              <a:spcBef>
                <a:spcPts val="0"/>
              </a:spcBef>
            </a:pPr>
            <a:r>
              <a:rPr lang="en-US"/>
              <a:t>Inserir </a:t>
            </a:r>
            <a:r>
              <a:rPr lang="en-US"/>
              <a:t>o termo 1 milhão na sequência 1, 1, 2, 3, 5, 7, 11 …, inseridos nessa ordem em uma Árvore de Busca Binária.</a:t>
            </a:r>
          </a:p>
          <a:p>
            <a:pPr indent="-451802" lvl="0" marL="457200" rtl="0">
              <a:spcBef>
                <a:spcPts val="0"/>
              </a:spcBef>
            </a:pPr>
            <a:r>
              <a:rPr lang="en-US"/>
              <a:t>Qual problema nessas inserções?</a:t>
            </a:r>
          </a:p>
        </p:txBody>
      </p:sp>
      <p:pic>
        <p:nvPicPr>
          <p:cNvPr descr="duvida.jp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693" y="6286675"/>
            <a:ext cx="2289025" cy="33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ert-delete-problem.png"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0659" y="1438534"/>
            <a:ext cx="5743800" cy="791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650240" y="1001370"/>
            <a:ext cx="11704200" cy="162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Remoção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50240" y="2730788"/>
            <a:ext cx="5743800" cy="63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1802" lvl="0" marL="457200" rtl="0">
              <a:spcBef>
                <a:spcPts val="0"/>
              </a:spcBef>
            </a:pPr>
            <a:r>
              <a:rPr lang="en-US"/>
              <a:t>Caso 1: o irmão w de x é vermelho;</a:t>
            </a:r>
          </a:p>
          <a:p>
            <a:pPr indent="-451802" lvl="0" marL="457200" rtl="0">
              <a:spcBef>
                <a:spcPts val="0"/>
              </a:spcBef>
            </a:pPr>
            <a:r>
              <a:rPr lang="en-US"/>
              <a:t>Caso 2: o irmão w de x é preto e os filhos de w são pretos;</a:t>
            </a:r>
          </a:p>
          <a:p>
            <a:pPr indent="-451802" lvl="0" marL="457200" rtl="0">
              <a:spcBef>
                <a:spcPts val="0"/>
              </a:spcBef>
            </a:pPr>
            <a:r>
              <a:rPr lang="en-US"/>
              <a:t>Caso 3: o irmão w de x é preto, o filho à esquerda de w é vermelho e o filho à direita de w é preto;</a:t>
            </a:r>
          </a:p>
          <a:p>
            <a:pPr indent="-451802" lvl="0" marL="457200">
              <a:spcBef>
                <a:spcPts val="0"/>
              </a:spcBef>
            </a:pPr>
            <a:r>
              <a:rPr lang="en-US"/>
              <a:t>Caso 4: o irmão w de x é preto e o filho à direita de w é vermelho.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050" y="1614175"/>
            <a:ext cx="6248650" cy="78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650240" y="1001370"/>
            <a:ext cx="11704200" cy="162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Remoção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775" y="2730793"/>
            <a:ext cx="5743800" cy="530375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>
            <p:ph idx="1" type="body"/>
          </p:nvPr>
        </p:nvSpPr>
        <p:spPr>
          <a:xfrm>
            <a:off x="650240" y="2730788"/>
            <a:ext cx="5743800" cy="63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1802" lvl="0" marL="457200" rtl="0">
              <a:spcBef>
                <a:spcPts val="0"/>
              </a:spcBef>
            </a:pPr>
            <a:r>
              <a:rPr lang="en-US"/>
              <a:t>Troca os pais das subárvores </a:t>
            </a:r>
            <a:r>
              <a:rPr i="1" lang="en-US"/>
              <a:t>u </a:t>
            </a:r>
            <a:r>
              <a:rPr lang="en-US"/>
              <a:t> e </a:t>
            </a:r>
            <a:r>
              <a:rPr i="1" lang="en-US"/>
              <a:t>v.</a:t>
            </a:r>
          </a:p>
          <a:p>
            <a:pPr indent="-451802" lvl="0" marL="457200" rtl="0">
              <a:spcBef>
                <a:spcPts val="0"/>
              </a:spcBef>
            </a:pPr>
            <a:r>
              <a:rPr lang="en-US"/>
              <a:t>O pai de </a:t>
            </a:r>
            <a:r>
              <a:rPr i="1" lang="en-US"/>
              <a:t>u </a:t>
            </a:r>
            <a:r>
              <a:rPr lang="en-US"/>
              <a:t>será o pai de </a:t>
            </a:r>
            <a:r>
              <a:rPr i="1" lang="en-US"/>
              <a:t>v </a:t>
            </a:r>
            <a:r>
              <a:rPr lang="en-US"/>
              <a:t>e vice-versa.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650240" y="1001370"/>
            <a:ext cx="11704200" cy="162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Remoção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50240" y="2730788"/>
            <a:ext cx="5743800" cy="63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1802" lvl="0" marL="457200" rtl="0">
              <a:spcBef>
                <a:spcPts val="0"/>
              </a:spcBef>
            </a:pPr>
            <a:r>
              <a:rPr lang="en-US"/>
              <a:t>Como manter as propriedades da Red-Black?</a:t>
            </a:r>
          </a:p>
          <a:p>
            <a:pPr indent="-451802" lvl="0" marL="457200" rtl="0">
              <a:spcBef>
                <a:spcPts val="0"/>
              </a:spcBef>
            </a:pPr>
            <a:r>
              <a:rPr lang="en-US"/>
              <a:t>RB-Delete-Fixup(T,z)!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180" y="2505077"/>
            <a:ext cx="6803201" cy="69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650250" y="1001374"/>
            <a:ext cx="11704200" cy="114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Remoção - Caso 1</a:t>
            </a:r>
          </a:p>
        </p:txBody>
      </p:sp>
      <p:pic>
        <p:nvPicPr>
          <p:cNvPr descr="caso1_delete.png"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0" y="2149475"/>
            <a:ext cx="6718049" cy="7049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ete-case1.jpg"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9625" y="2149475"/>
            <a:ext cx="4829075" cy="747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650250" y="1001373"/>
            <a:ext cx="11704200" cy="1125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Remoção - Caso 2</a:t>
            </a:r>
          </a:p>
        </p:txBody>
      </p:sp>
      <p:pic>
        <p:nvPicPr>
          <p:cNvPr descr="caso1_delete.png"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00" y="2126375"/>
            <a:ext cx="6950947" cy="702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ete-case2.jpg"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500" y="2126375"/>
            <a:ext cx="5275050" cy="70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650250" y="1001374"/>
            <a:ext cx="11704200" cy="1171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Remoção - Caso 3</a:t>
            </a:r>
          </a:p>
        </p:txBody>
      </p:sp>
      <p:pic>
        <p:nvPicPr>
          <p:cNvPr descr="caso1_delete.png"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25" y="2026150"/>
            <a:ext cx="6918955" cy="710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ete-case3 copy.jpg"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5975" y="2172580"/>
            <a:ext cx="4854275" cy="71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650250" y="1001373"/>
            <a:ext cx="11704200" cy="1125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Remoção - Caso 4</a:t>
            </a:r>
          </a:p>
        </p:txBody>
      </p:sp>
      <p:pic>
        <p:nvPicPr>
          <p:cNvPr descr="caso1_delete.png"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75" y="2126375"/>
            <a:ext cx="6447846" cy="7250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ete-case4 copy.jpg"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800" y="2126381"/>
            <a:ext cx="5680225" cy="725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650240" y="1001370"/>
            <a:ext cx="11704200" cy="162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Exemplos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50240" y="2730788"/>
            <a:ext cx="5743800" cy="63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1802" lvl="0" marL="457200" rtl="0">
              <a:spcBef>
                <a:spcPts val="0"/>
              </a:spcBef>
            </a:pPr>
            <a:r>
              <a:rPr lang="en-US"/>
              <a:t>Inserção</a:t>
            </a:r>
          </a:p>
          <a:p>
            <a:pPr indent="-451802" lvl="0" marL="457200" rtl="0">
              <a:spcBef>
                <a:spcPts val="0"/>
              </a:spcBef>
            </a:pPr>
            <a:r>
              <a:rPr lang="en-US"/>
              <a:t>Remoção</a:t>
            </a:r>
          </a:p>
          <a:p>
            <a:pPr indent="-451802" lvl="0" marL="457200">
              <a:spcBef>
                <a:spcPts val="0"/>
              </a:spcBef>
            </a:pPr>
            <a:r>
              <a:rPr lang="en-US"/>
              <a:t>Busca</a:t>
            </a:r>
          </a:p>
        </p:txBody>
      </p:sp>
      <p:sp>
        <p:nvSpPr>
          <p:cNvPr id="292" name="Shape 292"/>
          <p:cNvSpPr txBox="1"/>
          <p:nvPr>
            <p:ph idx="2" type="body"/>
          </p:nvPr>
        </p:nvSpPr>
        <p:spPr>
          <a:xfrm>
            <a:off x="6610773" y="2730788"/>
            <a:ext cx="5743800" cy="63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1802" lvl="0" marL="457200">
              <a:spcBef>
                <a:spcPts val="0"/>
              </a:spcBef>
            </a:pPr>
            <a:r>
              <a:rPr lang="en-US"/>
              <a:t>https://www.cs.usfca.edu/~galles/visualization/RedBlack.html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650250" y="1001375"/>
            <a:ext cx="11900100" cy="162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Árvore Red-Black (Rubro-Negra)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26675" y="2730800"/>
            <a:ext cx="4356900" cy="63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1802" lvl="0" marL="457200" rtl="0">
              <a:spcBef>
                <a:spcPts val="0"/>
              </a:spcBef>
            </a:pPr>
            <a:r>
              <a:rPr lang="en-US"/>
              <a:t>Inserção: O(lgN)</a:t>
            </a:r>
          </a:p>
          <a:p>
            <a:pPr indent="-451802" lvl="0" marL="457200" rtl="0">
              <a:spcBef>
                <a:spcPts val="0"/>
              </a:spcBef>
            </a:pPr>
            <a:r>
              <a:rPr lang="en-US"/>
              <a:t>Remoção: O(lgN)</a:t>
            </a:r>
          </a:p>
          <a:p>
            <a:pPr indent="-451802" lvl="0" marL="457200">
              <a:spcBef>
                <a:spcPts val="0"/>
              </a:spcBef>
            </a:pPr>
            <a:r>
              <a:rPr lang="en-US"/>
              <a:t>Busca: O(lgN)</a:t>
            </a:r>
          </a:p>
        </p:txBody>
      </p:sp>
      <p:pic>
        <p:nvPicPr>
          <p:cNvPr descr="1280px-Red-black_tree_example.svg.png"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75" y="3758012"/>
            <a:ext cx="8148374" cy="42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650250" y="1001374"/>
            <a:ext cx="11704200" cy="1194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Introdução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50250" y="2195676"/>
            <a:ext cx="5743800" cy="684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1802" lvl="0" marL="457200" rtl="0">
              <a:spcBef>
                <a:spcPts val="0"/>
              </a:spcBef>
            </a:pPr>
            <a:r>
              <a:rPr lang="en-US"/>
              <a:t>Deletar</a:t>
            </a:r>
            <a:r>
              <a:rPr lang="en-US"/>
              <a:t> o termo 1 milhão na sequência 1, 1, 2, 3, 5, 7, 11 …, inseridos nessa ordem em uma Árvore de Busca Binária.</a:t>
            </a:r>
          </a:p>
          <a:p>
            <a:pPr indent="-451802" lvl="0" marL="457200" rtl="0">
              <a:spcBef>
                <a:spcPts val="0"/>
              </a:spcBef>
            </a:pPr>
            <a:r>
              <a:rPr lang="en-US"/>
              <a:t>Qual o problema nessas deleções?</a:t>
            </a:r>
          </a:p>
        </p:txBody>
      </p:sp>
      <p:pic>
        <p:nvPicPr>
          <p:cNvPr descr="duvida.jp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693" y="6286675"/>
            <a:ext cx="2289025" cy="33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ert-delete-problem.png"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0659" y="1438534"/>
            <a:ext cx="5743800" cy="791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50250" y="1001374"/>
            <a:ext cx="11704200" cy="1194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Introdução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50250" y="2195676"/>
            <a:ext cx="5743800" cy="684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1802" lvl="0" marL="457200" rtl="0">
              <a:spcBef>
                <a:spcPts val="0"/>
              </a:spcBef>
            </a:pPr>
            <a:r>
              <a:rPr lang="en-US"/>
              <a:t>Buscar</a:t>
            </a:r>
            <a:r>
              <a:rPr lang="en-US"/>
              <a:t> o termo 1 milhão na sequência 1, 1, 2, 3, 5, 7, 11 …, inseridos nessa ordem em uma Árvore de Busca Binária.</a:t>
            </a:r>
          </a:p>
          <a:p>
            <a:pPr indent="-451802" lvl="0" marL="457200" rtl="0">
              <a:spcBef>
                <a:spcPts val="0"/>
              </a:spcBef>
            </a:pPr>
            <a:r>
              <a:rPr lang="en-US"/>
              <a:t>Qual o problema dessa busca?</a:t>
            </a:r>
          </a:p>
        </p:txBody>
      </p:sp>
      <p:pic>
        <p:nvPicPr>
          <p:cNvPr descr="duvida.jp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693" y="6286675"/>
            <a:ext cx="2289025" cy="33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ert-delete-problem.pn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0659" y="1438534"/>
            <a:ext cx="5743800" cy="791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650250" y="1001375"/>
            <a:ext cx="12084900" cy="1332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Árvore Red-Black (Rubro-Negra)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234225" y="2334275"/>
            <a:ext cx="5035500" cy="670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69900" lvl="0" marL="457200" rtl="0" algn="just">
              <a:spcBef>
                <a:spcPts val="0"/>
              </a:spcBef>
              <a:buSzPct val="100000"/>
            </a:pPr>
            <a:r>
              <a:rPr lang="en-US" sz="3800"/>
              <a:t>Árvore de busca binária balanceada com algumas características especiais.</a:t>
            </a:r>
          </a:p>
          <a:p>
            <a:pPr indent="-469900" lvl="0" marL="457200" rtl="0" algn="just">
              <a:spcBef>
                <a:spcPts val="0"/>
              </a:spcBef>
              <a:buSzPct val="100000"/>
            </a:pPr>
            <a:r>
              <a:rPr lang="en-US" sz="3800"/>
              <a:t>Criada em 1972 por Rudolf Bayer (Árvores Binárias B simétricas).</a:t>
            </a:r>
          </a:p>
          <a:p>
            <a:pPr indent="-469900" lvl="0" marL="457200" algn="just">
              <a:spcBef>
                <a:spcPts val="0"/>
              </a:spcBef>
              <a:buSzPct val="100000"/>
            </a:pPr>
            <a:r>
              <a:rPr lang="en-US" sz="3800"/>
              <a:t> Inserção e remoção mais rápidas que em uma AVL. </a:t>
            </a:r>
          </a:p>
        </p:txBody>
      </p:sp>
      <p:pic>
        <p:nvPicPr>
          <p:cNvPr descr="1280px-Red-black_tree_example.svg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500" y="3489950"/>
            <a:ext cx="7303651" cy="391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50240" y="1001370"/>
            <a:ext cx="117042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Propriedades da Árvore Red-Black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50240" y="2752683"/>
            <a:ext cx="11704200" cy="6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45180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Todo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nó é vermelho ou preto.</a:t>
            </a:r>
          </a:p>
          <a:p>
            <a:pPr indent="-45180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raiz é preta.</a:t>
            </a:r>
          </a:p>
          <a:p>
            <a:pPr indent="-45180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Toda a folha (NIL) é preta.</a:t>
            </a:r>
          </a:p>
          <a:p>
            <a:pPr indent="-45180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 um nó é vermelho, então os seus filhos são pretos.</a:t>
            </a:r>
          </a:p>
          <a:p>
            <a:pPr indent="-451802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Para cada nó, todos os caminhos simples do nó até folhas descendentes contêm o mesmo número de nós pretos.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50300" y="770248"/>
            <a:ext cx="11704200" cy="110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Árvore Red-Black</a:t>
            </a:r>
          </a:p>
        </p:txBody>
      </p:sp>
      <p:pic>
        <p:nvPicPr>
          <p:cNvPr descr="1280px-Red-black_tree_example.svg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50" y="2195600"/>
            <a:ext cx="11883299" cy="6202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50240" y="1001370"/>
            <a:ext cx="117042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Operações na Red-Black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50246" y="2730800"/>
            <a:ext cx="3279000" cy="6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441197" lvl="0" marL="457200" marR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SzPct val="101454"/>
              <a:buFont typeface="Times New Roman"/>
            </a:pPr>
            <a:r>
              <a:rPr lang="en-US" sz="3348">
                <a:latin typeface="Times New Roman"/>
                <a:ea typeface="Times New Roman"/>
                <a:cs typeface="Times New Roman"/>
                <a:sym typeface="Times New Roman"/>
              </a:rPr>
              <a:t>Operações</a:t>
            </a:r>
          </a:p>
          <a:p>
            <a:pPr indent="-417576" lvl="1" marL="914400" rtl="0">
              <a:lnSpc>
                <a:spcPct val="200000"/>
              </a:lnSpc>
              <a:spcBef>
                <a:spcPts val="900"/>
              </a:spcBef>
              <a:buClr>
                <a:schemeClr val="dk1"/>
              </a:buClr>
              <a:buSzPct val="99200"/>
              <a:buFont typeface="Times New Roman"/>
            </a:pPr>
            <a:r>
              <a:rPr b="1" lang="en-US" sz="2976">
                <a:latin typeface="Times New Roman"/>
                <a:ea typeface="Times New Roman"/>
                <a:cs typeface="Times New Roman"/>
                <a:sym typeface="Times New Roman"/>
              </a:rPr>
              <a:t>Rotação</a:t>
            </a:r>
          </a:p>
          <a:p>
            <a:pPr indent="-417576" lvl="1" marL="914400" rtl="0">
              <a:lnSpc>
                <a:spcPct val="200000"/>
              </a:lnSpc>
              <a:spcBef>
                <a:spcPts val="900"/>
              </a:spcBef>
              <a:buClr>
                <a:schemeClr val="dk1"/>
              </a:buClr>
              <a:buSzPct val="99200"/>
              <a:buFont typeface="Times New Roman"/>
            </a:pPr>
            <a:r>
              <a:rPr b="1" lang="en-US" sz="297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Busca</a:t>
            </a:r>
          </a:p>
          <a:p>
            <a:pPr indent="-417576" lvl="1" marL="914400" marR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99200"/>
              <a:buFont typeface="Times New Roman"/>
            </a:pPr>
            <a:r>
              <a:rPr b="1" i="0" lang="en-US" sz="297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Inserção</a:t>
            </a:r>
          </a:p>
          <a:p>
            <a:pPr indent="-417576" lvl="1" marL="914400" marR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99200"/>
              <a:buFont typeface="Times New Roman"/>
            </a:pPr>
            <a:r>
              <a:rPr b="1" i="0" lang="en-US" sz="297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Remoção</a:t>
            </a:r>
          </a:p>
          <a:p>
            <a:pPr indent="0" lvl="0" marL="0" marR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structure2.gif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026" y="2779475"/>
            <a:ext cx="7624425" cy="62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50240" y="1001370"/>
            <a:ext cx="11704200" cy="162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7200">
                <a:latin typeface="Times New Roman"/>
                <a:ea typeface="Times New Roman"/>
                <a:cs typeface="Times New Roman"/>
                <a:sym typeface="Times New Roman"/>
              </a:rPr>
              <a:t>Árvore Red-Black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50248" y="2730800"/>
            <a:ext cx="4711800" cy="63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Lema: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Uma árvore red-black com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nós internos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têm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no máximo uma altura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2lg(n+1)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Demonstração:</a:t>
            </a:r>
          </a:p>
          <a:p>
            <a:pPr indent="-451802" lvl="0" marL="457200" algn="just">
              <a:spcBef>
                <a:spcPts val="0"/>
              </a:spcBef>
              <a:buFont typeface="Times New Roman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Altura preta bh(x)</a:t>
            </a:r>
          </a:p>
        </p:txBody>
      </p:sp>
      <p:pic>
        <p:nvPicPr>
          <p:cNvPr descr="1280px-Red-black_tree_example.svg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850" y="3245381"/>
            <a:ext cx="7082000" cy="369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uxo">
  <a:themeElements>
    <a:clrScheme name="Flux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