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66" r:id="rId3"/>
    <p:sldId id="265" r:id="rId4"/>
    <p:sldId id="268" r:id="rId5"/>
    <p:sldId id="257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05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URL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Query params ?key=val&amp;key2=val2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Header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Key value pairs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Body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JSON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3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3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2" destOrd="0" parTransId="{8452F8D0-82FD-4609-B6BD-446E31563D8A}" sibTransId="{8EF545BA-8D8A-4813-A428-2F18D76E61FA}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677D4939-AE22-4645-A75D-BD07DA38E78F}" type="presParOf" srcId="{99FD7F24-5BB9-46E8-BB7C-4B477B73B815}" destId="{120DCED0-01FF-429D-8B4B-923E0875F75E}" srcOrd="4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Query params ?key=val&amp;key2=val2</a:t>
          </a:r>
        </a:p>
      </dsp:txBody>
      <dsp:txXfrm rot="-5400000">
        <a:off x="3566160" y="160441"/>
        <a:ext cx="6295266" cy="823949"/>
      </dsp:txXfrm>
    </dsp:sp>
    <dsp:sp modelId="{3230722F-B757-4673-BD2F-9D4BAB5CEE8D}">
      <dsp:nvSpPr>
        <dsp:cNvPr id="0" name=""/>
        <dsp:cNvSpPr/>
      </dsp:nvSpPr>
      <dsp:spPr>
        <a:xfrm>
          <a:off x="0" y="172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URL</a:t>
          </a:r>
        </a:p>
      </dsp:txBody>
      <dsp:txXfrm>
        <a:off x="55717" y="57446"/>
        <a:ext cx="3454726" cy="1029938"/>
      </dsp:txXfrm>
    </dsp:sp>
    <dsp:sp modelId="{329ECF1A-78BE-41CB-B252-8011825B67CD}">
      <dsp:nvSpPr>
        <dsp:cNvPr id="0" name=""/>
        <dsp:cNvSpPr/>
      </dsp:nvSpPr>
      <dsp:spPr>
        <a:xfrm rot="5400000">
          <a:off x="6279531" y="-139906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Key value pairs</a:t>
          </a:r>
        </a:p>
      </dsp:txBody>
      <dsp:txXfrm rot="-5400000">
        <a:off x="3566160" y="1358881"/>
        <a:ext cx="6295266" cy="823949"/>
      </dsp:txXfrm>
    </dsp:sp>
    <dsp:sp modelId="{8A3FE5E4-2689-4041-B2C5-C63BC276A3EF}">
      <dsp:nvSpPr>
        <dsp:cNvPr id="0" name=""/>
        <dsp:cNvSpPr/>
      </dsp:nvSpPr>
      <dsp:spPr>
        <a:xfrm>
          <a:off x="0" y="120016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Header</a:t>
          </a:r>
        </a:p>
      </dsp:txBody>
      <dsp:txXfrm>
        <a:off x="55717" y="1255886"/>
        <a:ext cx="3454726" cy="1029938"/>
      </dsp:txXfrm>
    </dsp:sp>
    <dsp:sp modelId="{95E0557D-F0A1-4F38-8083-55DE7503164F}">
      <dsp:nvSpPr>
        <dsp:cNvPr id="0" name=""/>
        <dsp:cNvSpPr/>
      </dsp:nvSpPr>
      <dsp:spPr>
        <a:xfrm rot="5400000">
          <a:off x="6279531" y="-200623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JSON</a:t>
          </a:r>
        </a:p>
      </dsp:txBody>
      <dsp:txXfrm rot="-5400000">
        <a:off x="3566160" y="2557322"/>
        <a:ext cx="6295266" cy="823949"/>
      </dsp:txXfrm>
    </dsp:sp>
    <dsp:sp modelId="{B9324B26-5FF5-4FF7-9073-66103CBE8481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Body</a:t>
          </a:r>
        </a:p>
      </dsp:txBody>
      <dsp:txXfrm>
        <a:off x="55717" y="2454327"/>
        <a:ext cx="3454726" cy="1029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hyperlink" Target="http://esp32/endpoint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5.sv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sp32/endpoint" TargetMode="External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ESP32 AS A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Server capabilities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70384"/>
            <a:ext cx="9905999" cy="4939746"/>
          </a:xfrm>
        </p:spPr>
        <p:txBody>
          <a:bodyPr>
            <a:normAutofit/>
          </a:bodyPr>
          <a:lstStyle/>
          <a:p>
            <a:r>
              <a:rPr lang="en-US" dirty="0"/>
              <a:t>A Server can trigger an action when a URL is called</a:t>
            </a:r>
          </a:p>
          <a:p>
            <a:r>
              <a:rPr lang="en-US" dirty="0"/>
              <a:t>A Server can respond with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7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F28C-EEC3-4B13-BBCF-ED6F78B6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8652"/>
            <a:ext cx="9905998" cy="1478570"/>
          </a:xfrm>
        </p:spPr>
        <p:txBody>
          <a:bodyPr/>
          <a:lstStyle/>
          <a:p>
            <a:r>
              <a:rPr lang="en-AU" dirty="0"/>
              <a:t>ESP SERVER CONNECTED TO INTERNET (STA)</a:t>
            </a:r>
          </a:p>
        </p:txBody>
      </p:sp>
      <p:sp>
        <p:nvSpPr>
          <p:cNvPr id="4" name="AutoShape 2" descr="ESP32-WROOM-32D ESP32-D0WD 4MB 32Mbit 16MB 128Mbit">
            <a:extLst>
              <a:ext uri="{FF2B5EF4-FFF2-40B4-BE49-F238E27FC236}">
                <a16:creationId xmlns:a16="http://schemas.microsoft.com/office/drawing/2014/main" id="{60A7DC94-BA68-4D7E-9C61-8DCADC6BE0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EF0C2A-5C50-4028-B70C-2C4E378AB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138" y="3149876"/>
            <a:ext cx="685800" cy="974148"/>
          </a:xfrm>
          <a:prstGeom prst="rect">
            <a:avLst/>
          </a:prstGeom>
        </p:spPr>
      </p:pic>
      <p:pic>
        <p:nvPicPr>
          <p:cNvPr id="15" name="Content Placeholder 14" descr="Cloud">
            <a:extLst>
              <a:ext uri="{FF2B5EF4-FFF2-40B4-BE49-F238E27FC236}">
                <a16:creationId xmlns:a16="http://schemas.microsoft.com/office/drawing/2014/main" id="{D51C2580-B7D4-4EE3-B172-4E703CF6F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7212" y="3260333"/>
            <a:ext cx="914400" cy="9144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840D78-E8D0-41C4-8305-8179436605B4}"/>
              </a:ext>
            </a:extLst>
          </p:cNvPr>
          <p:cNvSpPr txBox="1"/>
          <p:nvPr/>
        </p:nvSpPr>
        <p:spPr>
          <a:xfrm>
            <a:off x="1582203" y="40684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Browser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50A954-D16A-4127-8BD7-7D229E5A3643}"/>
              </a:ext>
            </a:extLst>
          </p:cNvPr>
          <p:cNvSpPr/>
          <p:nvPr/>
        </p:nvSpPr>
        <p:spPr>
          <a:xfrm>
            <a:off x="5676244" y="4052207"/>
            <a:ext cx="875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Internet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32D9E8-F816-45BB-B554-7A244D9BB58D}"/>
              </a:ext>
            </a:extLst>
          </p:cNvPr>
          <p:cNvSpPr txBox="1"/>
          <p:nvPr/>
        </p:nvSpPr>
        <p:spPr>
          <a:xfrm>
            <a:off x="9900526" y="4174733"/>
            <a:ext cx="19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ESP32 Web server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144B322-D8AE-48D0-B3FE-CBFAEF946E32}"/>
              </a:ext>
            </a:extLst>
          </p:cNvPr>
          <p:cNvSpPr/>
          <p:nvPr/>
        </p:nvSpPr>
        <p:spPr>
          <a:xfrm>
            <a:off x="2784297" y="3349375"/>
            <a:ext cx="2700656" cy="308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F18AC27-DA28-40DD-B631-7B44A5D21A12}"/>
              </a:ext>
            </a:extLst>
          </p:cNvPr>
          <p:cNvSpPr/>
          <p:nvPr/>
        </p:nvSpPr>
        <p:spPr>
          <a:xfrm>
            <a:off x="6806736" y="3347662"/>
            <a:ext cx="2700656" cy="308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C3D954-2D3D-400D-9BA0-6F8C0F7CDB14}"/>
              </a:ext>
            </a:extLst>
          </p:cNvPr>
          <p:cNvSpPr txBox="1"/>
          <p:nvPr/>
        </p:nvSpPr>
        <p:spPr>
          <a:xfrm>
            <a:off x="2746472" y="2951244"/>
            <a:ext cx="4467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GET, POST, DELETE etc. </a:t>
            </a:r>
            <a:r>
              <a:rPr lang="en-AU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http://esp32/endpoint</a:t>
            </a:r>
            <a:endParaRPr lang="en-AU" dirty="0"/>
          </a:p>
          <a:p>
            <a:endParaRPr lang="en-AU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AU" dirty="0"/>
          </a:p>
        </p:txBody>
      </p:sp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D38B4AD1-0CE8-4C21-BF99-EC309FB652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4773" y="3124200"/>
            <a:ext cx="914400" cy="914400"/>
          </a:xfrm>
          <a:prstGeom prst="rect">
            <a:avLst/>
          </a:prstGeom>
        </p:spPr>
      </p:pic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2C832A6D-310F-4794-86AC-BB943CF9F7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00526" y="4719612"/>
            <a:ext cx="914400" cy="914400"/>
          </a:xfrm>
          <a:prstGeom prst="rect">
            <a:avLst/>
          </a:prstGeom>
        </p:spPr>
      </p:pic>
      <p:pic>
        <p:nvPicPr>
          <p:cNvPr id="6" name="Graphic 5" descr="Newspaper">
            <a:extLst>
              <a:ext uri="{FF2B5EF4-FFF2-40B4-BE49-F238E27FC236}">
                <a16:creationId xmlns:a16="http://schemas.microsoft.com/office/drawing/2014/main" id="{B1F0D355-FDDA-44A0-A5E6-DD37837AD6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56728" y="3285465"/>
            <a:ext cx="914400" cy="9144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7498051-CD5B-4C79-A3B1-36180D4A7C08}"/>
              </a:ext>
            </a:extLst>
          </p:cNvPr>
          <p:cNvSpPr/>
          <p:nvPr/>
        </p:nvSpPr>
        <p:spPr>
          <a:xfrm rot="19977945">
            <a:off x="1896003" y="4892564"/>
            <a:ext cx="4161176" cy="369332"/>
          </a:xfrm>
          <a:prstGeom prst="rightArrow">
            <a:avLst>
              <a:gd name="adj1" fmla="val 50000"/>
              <a:gd name="adj2" fmla="val 44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14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8 -1.11111E-6 L -0.67227 -1.11111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-0.33789 0.3263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01" y="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F28C-EEC3-4B13-BBCF-ED6F78B6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8652"/>
            <a:ext cx="9905998" cy="1478570"/>
          </a:xfrm>
        </p:spPr>
        <p:txBody>
          <a:bodyPr/>
          <a:lstStyle/>
          <a:p>
            <a:r>
              <a:rPr lang="en-AU" dirty="0"/>
              <a:t>ESP SERVER CONNECTED AS an ACCESSPOINT (AP)</a:t>
            </a:r>
          </a:p>
        </p:txBody>
      </p:sp>
      <p:sp>
        <p:nvSpPr>
          <p:cNvPr id="4" name="AutoShape 2" descr="ESP32-WROOM-32D ESP32-D0WD 4MB 32Mbit 16MB 128Mbit">
            <a:extLst>
              <a:ext uri="{FF2B5EF4-FFF2-40B4-BE49-F238E27FC236}">
                <a16:creationId xmlns:a16="http://schemas.microsoft.com/office/drawing/2014/main" id="{60A7DC94-BA68-4D7E-9C61-8DCADC6BE0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EF0C2A-5C50-4028-B70C-2C4E378AB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138" y="3149876"/>
            <a:ext cx="685800" cy="9741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840D78-E8D0-41C4-8305-8179436605B4}"/>
              </a:ext>
            </a:extLst>
          </p:cNvPr>
          <p:cNvSpPr txBox="1"/>
          <p:nvPr/>
        </p:nvSpPr>
        <p:spPr>
          <a:xfrm>
            <a:off x="1582203" y="40684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Browser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32D9E8-F816-45BB-B554-7A244D9BB58D}"/>
              </a:ext>
            </a:extLst>
          </p:cNvPr>
          <p:cNvSpPr txBox="1"/>
          <p:nvPr/>
        </p:nvSpPr>
        <p:spPr>
          <a:xfrm>
            <a:off x="9900526" y="4174733"/>
            <a:ext cx="19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ESP32 Web server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144B322-D8AE-48D0-B3FE-CBFAEF946E32}"/>
              </a:ext>
            </a:extLst>
          </p:cNvPr>
          <p:cNvSpPr/>
          <p:nvPr/>
        </p:nvSpPr>
        <p:spPr>
          <a:xfrm>
            <a:off x="2784296" y="3349375"/>
            <a:ext cx="6931203" cy="308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C3D954-2D3D-400D-9BA0-6F8C0F7CDB14}"/>
              </a:ext>
            </a:extLst>
          </p:cNvPr>
          <p:cNvSpPr txBox="1"/>
          <p:nvPr/>
        </p:nvSpPr>
        <p:spPr>
          <a:xfrm>
            <a:off x="2716128" y="2887710"/>
            <a:ext cx="7154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GET, POST, DELETE etc. </a:t>
            </a:r>
            <a:r>
              <a:rPr lang="en-AU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http://esp32/endpoint</a:t>
            </a:r>
            <a:endParaRPr lang="en-AU" dirty="0"/>
          </a:p>
          <a:p>
            <a:endParaRPr lang="en-AU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AU" dirty="0"/>
          </a:p>
        </p:txBody>
      </p:sp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D38B4AD1-0CE8-4C21-BF99-EC309FB652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4773" y="3124200"/>
            <a:ext cx="914400" cy="914400"/>
          </a:xfrm>
          <a:prstGeom prst="rect">
            <a:avLst/>
          </a:prstGeom>
        </p:spPr>
      </p:pic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2C832A6D-310F-4794-86AC-BB943CF9F7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0526" y="47196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8 -1.11111E-6 L -0.67227 -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11073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69FDA-8D8F-4CEC-BAE8-7637BE0B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8" name="Picture 17" descr="ESP32 Server">
            <a:extLst>
              <a:ext uri="{FF2B5EF4-FFF2-40B4-BE49-F238E27FC236}">
                <a16:creationId xmlns:a16="http://schemas.microsoft.com/office/drawing/2014/main" id="{59B69FCD-D43D-4E01-94B6-B4EC268A6D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623" y="-1081022"/>
            <a:ext cx="9673903" cy="1252285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78430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94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Rockwell</vt:lpstr>
      <vt:lpstr>Tahoma</vt:lpstr>
      <vt:lpstr>Tw Cen MT</vt:lpstr>
      <vt:lpstr>Circuit</vt:lpstr>
      <vt:lpstr>ESP32 AS A SERVER</vt:lpstr>
      <vt:lpstr>Server capabilities </vt:lpstr>
      <vt:lpstr>ESP SERVER CONNECTED TO INTERNET (STA)</vt:lpstr>
      <vt:lpstr>ESP SERVER CONNECTED AS an ACCESSPOINT (AP)</vt:lpstr>
      <vt:lpstr>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2019-02-23T03:47:52Z</dcterms:created>
  <dcterms:modified xsi:type="dcterms:W3CDTF">2019-03-24T21:53:47Z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