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sldIdLst>
    <p:sldId id="256" r:id="rId2"/>
    <p:sldId id="266" r:id="rId3"/>
    <p:sldId id="265" r:id="rId4"/>
    <p:sldId id="26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CF7892-B177-4665-B682-A8A244545B53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4614652F-E650-40DC-94B5-B31B4BFC95BA}">
      <dgm:prSet phldrT="[Text]" custT="1"/>
      <dgm:spPr/>
      <dgm:t>
        <a:bodyPr/>
        <a:lstStyle/>
        <a:p>
          <a:r>
            <a:rPr lang="en-AU" sz="1800" b="1" dirty="0"/>
            <a:t>Full power</a:t>
          </a:r>
        </a:p>
      </dgm:t>
    </dgm:pt>
    <dgm:pt modelId="{58726C35-823C-4F0E-96AD-0E1FDF5D2FA2}" type="parTrans" cxnId="{E174CA10-EC97-4286-B4F8-B391417BF4A5}">
      <dgm:prSet/>
      <dgm:spPr/>
      <dgm:t>
        <a:bodyPr/>
        <a:lstStyle/>
        <a:p>
          <a:endParaRPr lang="en-AU"/>
        </a:p>
      </dgm:t>
    </dgm:pt>
    <dgm:pt modelId="{596D76A8-0E29-43C0-8FA1-26D3AB588A2B}" type="sibTrans" cxnId="{E174CA10-EC97-4286-B4F8-B391417BF4A5}">
      <dgm:prSet/>
      <dgm:spPr/>
      <dgm:t>
        <a:bodyPr/>
        <a:lstStyle/>
        <a:p>
          <a:endParaRPr lang="en-AU"/>
        </a:p>
      </dgm:t>
    </dgm:pt>
    <dgm:pt modelId="{BD29538B-9AFE-4F14-984D-C0B9C1F60A3C}">
      <dgm:prSet phldrT="[Text]" custT="1"/>
      <dgm:spPr/>
      <dgm:t>
        <a:bodyPr/>
        <a:lstStyle/>
        <a:p>
          <a:r>
            <a:rPr lang="en-AU" sz="1400" dirty="0"/>
            <a:t>WIFI</a:t>
          </a:r>
        </a:p>
      </dgm:t>
    </dgm:pt>
    <dgm:pt modelId="{613B15D7-DB41-4FD4-BFF9-80D5B949BE9A}" type="parTrans" cxnId="{58D3E682-2A0B-400C-8C7D-2B7DA7DA79E7}">
      <dgm:prSet/>
      <dgm:spPr/>
      <dgm:t>
        <a:bodyPr/>
        <a:lstStyle/>
        <a:p>
          <a:endParaRPr lang="en-AU"/>
        </a:p>
      </dgm:t>
    </dgm:pt>
    <dgm:pt modelId="{E807E6AE-8FDF-4ED6-8D0F-853BA9556970}" type="sibTrans" cxnId="{58D3E682-2A0B-400C-8C7D-2B7DA7DA79E7}">
      <dgm:prSet/>
      <dgm:spPr/>
      <dgm:t>
        <a:bodyPr/>
        <a:lstStyle/>
        <a:p>
          <a:endParaRPr lang="en-AU"/>
        </a:p>
      </dgm:t>
    </dgm:pt>
    <dgm:pt modelId="{C1D1EE8D-DB5E-4327-8CDB-8D413C0C1E6E}">
      <dgm:prSet phldrT="[Text]" custT="1"/>
      <dgm:spPr/>
      <dgm:t>
        <a:bodyPr/>
        <a:lstStyle/>
        <a:p>
          <a:r>
            <a:rPr lang="en-AU" sz="1400" dirty="0"/>
            <a:t>Peripherals</a:t>
          </a:r>
          <a:r>
            <a:rPr lang="en-AU" sz="900" dirty="0"/>
            <a:t> </a:t>
          </a:r>
        </a:p>
      </dgm:t>
    </dgm:pt>
    <dgm:pt modelId="{9F82692C-1CFD-45A5-B264-CC82767852F3}" type="parTrans" cxnId="{F4B2A120-5DE6-44A0-B0E6-DDE7653A2F07}">
      <dgm:prSet/>
      <dgm:spPr/>
      <dgm:t>
        <a:bodyPr/>
        <a:lstStyle/>
        <a:p>
          <a:endParaRPr lang="en-AU"/>
        </a:p>
      </dgm:t>
    </dgm:pt>
    <dgm:pt modelId="{03205895-FE95-47FB-96A4-64CDEE666DD6}" type="sibTrans" cxnId="{F4B2A120-5DE6-44A0-B0E6-DDE7653A2F07}">
      <dgm:prSet/>
      <dgm:spPr/>
      <dgm:t>
        <a:bodyPr/>
        <a:lstStyle/>
        <a:p>
          <a:endParaRPr lang="en-AU"/>
        </a:p>
      </dgm:t>
    </dgm:pt>
    <dgm:pt modelId="{0DB072E3-3650-4B7D-B44D-38B8F28C02C0}">
      <dgm:prSet phldrT="[Text]" custT="1"/>
      <dgm:spPr/>
      <dgm:t>
        <a:bodyPr/>
        <a:lstStyle/>
        <a:p>
          <a:r>
            <a:rPr lang="en-AU" sz="1400" dirty="0"/>
            <a:t>Cores</a:t>
          </a:r>
        </a:p>
      </dgm:t>
    </dgm:pt>
    <dgm:pt modelId="{2E4D2EA3-C092-4394-9284-ED56950705FB}" type="parTrans" cxnId="{961AFC27-555E-431A-8840-B49A71786F97}">
      <dgm:prSet/>
      <dgm:spPr/>
      <dgm:t>
        <a:bodyPr/>
        <a:lstStyle/>
        <a:p>
          <a:endParaRPr lang="en-AU"/>
        </a:p>
      </dgm:t>
    </dgm:pt>
    <dgm:pt modelId="{03AF3E96-662F-4414-85DB-8A969B0164EE}" type="sibTrans" cxnId="{961AFC27-555E-431A-8840-B49A71786F97}">
      <dgm:prSet/>
      <dgm:spPr/>
      <dgm:t>
        <a:bodyPr/>
        <a:lstStyle/>
        <a:p>
          <a:endParaRPr lang="en-AU"/>
        </a:p>
      </dgm:t>
    </dgm:pt>
    <dgm:pt modelId="{7EB07CD6-823E-4B98-BEC6-BE3C126725D9}">
      <dgm:prSet phldrT="[Text]" custT="1"/>
      <dgm:spPr/>
      <dgm:t>
        <a:bodyPr/>
        <a:lstStyle/>
        <a:p>
          <a:r>
            <a:rPr lang="en-AU" sz="1400" dirty="0"/>
            <a:t>RTC</a:t>
          </a:r>
        </a:p>
      </dgm:t>
    </dgm:pt>
    <dgm:pt modelId="{F869E4B6-503E-428E-A38E-7128266EFFE2}" type="parTrans" cxnId="{F30F5B67-3053-4E02-8C72-23B81D20468C}">
      <dgm:prSet/>
      <dgm:spPr/>
      <dgm:t>
        <a:bodyPr/>
        <a:lstStyle/>
        <a:p>
          <a:endParaRPr lang="en-AU"/>
        </a:p>
      </dgm:t>
    </dgm:pt>
    <dgm:pt modelId="{8960D494-DF27-4EF5-AB31-BB93E268321B}" type="sibTrans" cxnId="{F30F5B67-3053-4E02-8C72-23B81D20468C}">
      <dgm:prSet/>
      <dgm:spPr/>
      <dgm:t>
        <a:bodyPr/>
        <a:lstStyle/>
        <a:p>
          <a:endParaRPr lang="en-AU"/>
        </a:p>
      </dgm:t>
    </dgm:pt>
    <dgm:pt modelId="{7C9BE2F4-266D-4026-92A3-0E778C5990ED}">
      <dgm:prSet phldrT="[Text]" custT="1"/>
      <dgm:spPr/>
      <dgm:t>
        <a:bodyPr/>
        <a:lstStyle/>
        <a:p>
          <a:r>
            <a:rPr lang="en-AU" sz="1400" dirty="0"/>
            <a:t>Bluetooth</a:t>
          </a:r>
        </a:p>
      </dgm:t>
    </dgm:pt>
    <dgm:pt modelId="{78415D03-5D0F-4D9D-BE7F-0CEFE8BF7C5D}" type="parTrans" cxnId="{F00393A8-044A-47DE-A1DC-48E03D3FBBFE}">
      <dgm:prSet/>
      <dgm:spPr/>
      <dgm:t>
        <a:bodyPr/>
        <a:lstStyle/>
        <a:p>
          <a:endParaRPr lang="en-AU"/>
        </a:p>
      </dgm:t>
    </dgm:pt>
    <dgm:pt modelId="{0FD32B5F-5E50-4535-B698-9A7E2C01CF99}" type="sibTrans" cxnId="{F00393A8-044A-47DE-A1DC-48E03D3FBBFE}">
      <dgm:prSet/>
      <dgm:spPr/>
      <dgm:t>
        <a:bodyPr/>
        <a:lstStyle/>
        <a:p>
          <a:endParaRPr lang="en-AU"/>
        </a:p>
      </dgm:t>
    </dgm:pt>
    <dgm:pt modelId="{A5999AA0-E783-4A50-B788-15787DE24BA4}">
      <dgm:prSet phldrT="[Text]" custT="1"/>
      <dgm:spPr/>
      <dgm:t>
        <a:bodyPr/>
        <a:lstStyle/>
        <a:p>
          <a:r>
            <a:rPr lang="en-AU" sz="1400" dirty="0"/>
            <a:t>Coprocessor</a:t>
          </a:r>
        </a:p>
      </dgm:t>
    </dgm:pt>
    <dgm:pt modelId="{933DFE1E-197B-4DE6-B08A-B10DBD7F26C2}" type="parTrans" cxnId="{EBB8EF20-8F77-4698-9472-2B410E111232}">
      <dgm:prSet/>
      <dgm:spPr/>
      <dgm:t>
        <a:bodyPr/>
        <a:lstStyle/>
        <a:p>
          <a:endParaRPr lang="en-AU"/>
        </a:p>
      </dgm:t>
    </dgm:pt>
    <dgm:pt modelId="{2CB11AA5-DB32-41B1-96A0-372249BD1C4E}" type="sibTrans" cxnId="{EBB8EF20-8F77-4698-9472-2B410E111232}">
      <dgm:prSet/>
      <dgm:spPr/>
      <dgm:t>
        <a:bodyPr/>
        <a:lstStyle/>
        <a:p>
          <a:endParaRPr lang="en-AU"/>
        </a:p>
      </dgm:t>
    </dgm:pt>
    <dgm:pt modelId="{5B3367BA-E355-4DCD-B191-AB92191DDE88}">
      <dgm:prSet phldrT="[Text]" custT="1"/>
      <dgm:spPr/>
      <dgm:t>
        <a:bodyPr/>
        <a:lstStyle/>
        <a:p>
          <a:r>
            <a:rPr lang="en-AU" sz="1800" b="1" dirty="0"/>
            <a:t>Light sleep</a:t>
          </a:r>
        </a:p>
      </dgm:t>
    </dgm:pt>
    <dgm:pt modelId="{AB0C39E2-B2DC-4941-9919-B8187D84A53C}" type="parTrans" cxnId="{FBD74DC8-189F-47B1-B553-D209C7E36E78}">
      <dgm:prSet/>
      <dgm:spPr/>
      <dgm:t>
        <a:bodyPr/>
        <a:lstStyle/>
        <a:p>
          <a:endParaRPr lang="en-AU"/>
        </a:p>
      </dgm:t>
    </dgm:pt>
    <dgm:pt modelId="{5E3677FF-E9B1-47F2-BAD8-14E8B43BE390}" type="sibTrans" cxnId="{FBD74DC8-189F-47B1-B553-D209C7E36E78}">
      <dgm:prSet/>
      <dgm:spPr/>
      <dgm:t>
        <a:bodyPr/>
        <a:lstStyle/>
        <a:p>
          <a:endParaRPr lang="en-AU"/>
        </a:p>
      </dgm:t>
    </dgm:pt>
    <dgm:pt modelId="{EF09F59D-0519-493E-9DE8-AE52F151E186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AU" sz="1400" dirty="0"/>
            <a:t>Peripherals </a:t>
          </a:r>
        </a:p>
      </dgm:t>
    </dgm:pt>
    <dgm:pt modelId="{8FADFF15-9711-4093-9D5D-8CC44E2A1A58}" type="parTrans" cxnId="{53CF03F9-ABA0-4954-B0A3-8E21BDAF7449}">
      <dgm:prSet/>
      <dgm:spPr/>
      <dgm:t>
        <a:bodyPr/>
        <a:lstStyle/>
        <a:p>
          <a:endParaRPr lang="en-AU"/>
        </a:p>
      </dgm:t>
    </dgm:pt>
    <dgm:pt modelId="{190644CE-CDB8-4AB4-8494-4BF63C9FA569}" type="sibTrans" cxnId="{53CF03F9-ABA0-4954-B0A3-8E21BDAF7449}">
      <dgm:prSet/>
      <dgm:spPr/>
      <dgm:t>
        <a:bodyPr/>
        <a:lstStyle/>
        <a:p>
          <a:endParaRPr lang="en-AU"/>
        </a:p>
      </dgm:t>
    </dgm:pt>
    <dgm:pt modelId="{490A0B20-C4CC-48E8-9613-FF946DF93D25}">
      <dgm:prSet phldrT="[Text]" custT="1"/>
      <dgm:spPr>
        <a:solidFill>
          <a:schemeClr val="tx1">
            <a:lumMod val="75000"/>
          </a:schemeClr>
        </a:solidFill>
      </dgm:spPr>
      <dgm:t>
        <a:bodyPr/>
        <a:lstStyle/>
        <a:p>
          <a:r>
            <a:rPr lang="en-AU" sz="1400" dirty="0"/>
            <a:t>Bluetooth</a:t>
          </a:r>
        </a:p>
      </dgm:t>
    </dgm:pt>
    <dgm:pt modelId="{E843819C-655E-4C03-AA79-FA6BE9A25B78}" type="parTrans" cxnId="{735DD15D-9ED8-4BB8-97D5-21A75DC8BE5D}">
      <dgm:prSet/>
      <dgm:spPr/>
      <dgm:t>
        <a:bodyPr/>
        <a:lstStyle/>
        <a:p>
          <a:endParaRPr lang="en-AU"/>
        </a:p>
      </dgm:t>
    </dgm:pt>
    <dgm:pt modelId="{1BF8C0C5-82DC-4F21-AB7F-BA6884C3C41C}" type="sibTrans" cxnId="{735DD15D-9ED8-4BB8-97D5-21A75DC8BE5D}">
      <dgm:prSet/>
      <dgm:spPr/>
      <dgm:t>
        <a:bodyPr/>
        <a:lstStyle/>
        <a:p>
          <a:endParaRPr lang="en-AU"/>
        </a:p>
      </dgm:t>
    </dgm:pt>
    <dgm:pt modelId="{265D30D3-64AF-414B-850F-F39342FEBD4F}">
      <dgm:prSet phldrT="[Text]" custT="1"/>
      <dgm:spPr>
        <a:solidFill>
          <a:schemeClr val="tx1">
            <a:lumMod val="75000"/>
          </a:schemeClr>
        </a:solidFill>
      </dgm:spPr>
      <dgm:t>
        <a:bodyPr/>
        <a:lstStyle/>
        <a:p>
          <a:r>
            <a:rPr lang="en-AU" sz="1400" dirty="0"/>
            <a:t>WIFI</a:t>
          </a:r>
        </a:p>
      </dgm:t>
    </dgm:pt>
    <dgm:pt modelId="{5128AC2F-8026-4B93-8DD9-C51A765F65B6}" type="parTrans" cxnId="{04A1DD31-5628-4E2B-98ED-CDA33603D210}">
      <dgm:prSet/>
      <dgm:spPr/>
      <dgm:t>
        <a:bodyPr/>
        <a:lstStyle/>
        <a:p>
          <a:endParaRPr lang="en-AU"/>
        </a:p>
      </dgm:t>
    </dgm:pt>
    <dgm:pt modelId="{69F0B614-C72E-4637-945B-FA5E8AF37785}" type="sibTrans" cxnId="{04A1DD31-5628-4E2B-98ED-CDA33603D210}">
      <dgm:prSet/>
      <dgm:spPr/>
      <dgm:t>
        <a:bodyPr/>
        <a:lstStyle/>
        <a:p>
          <a:endParaRPr lang="en-AU"/>
        </a:p>
      </dgm:t>
    </dgm:pt>
    <dgm:pt modelId="{946BCE8F-E644-408F-BBBB-8E5B7667F092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AU" sz="1400" dirty="0"/>
            <a:t>Peripherals </a:t>
          </a:r>
        </a:p>
      </dgm:t>
    </dgm:pt>
    <dgm:pt modelId="{75257660-CA1B-4885-B702-51925338D62C}" type="parTrans" cxnId="{E7473AA4-E6F4-4544-8DCC-96125FF9DFC6}">
      <dgm:prSet/>
      <dgm:spPr/>
      <dgm:t>
        <a:bodyPr/>
        <a:lstStyle/>
        <a:p>
          <a:endParaRPr lang="en-AU"/>
        </a:p>
      </dgm:t>
    </dgm:pt>
    <dgm:pt modelId="{6FFB4BBB-7E86-4C30-BEE4-11A8D34588A5}" type="sibTrans" cxnId="{E7473AA4-E6F4-4544-8DCC-96125FF9DFC6}">
      <dgm:prSet/>
      <dgm:spPr/>
      <dgm:t>
        <a:bodyPr/>
        <a:lstStyle/>
        <a:p>
          <a:endParaRPr lang="en-AU"/>
        </a:p>
      </dgm:t>
    </dgm:pt>
    <dgm:pt modelId="{292229CF-7783-4701-A644-E6207F76A2AC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AU" sz="1400" dirty="0"/>
            <a:t>Bluetooth</a:t>
          </a:r>
        </a:p>
      </dgm:t>
    </dgm:pt>
    <dgm:pt modelId="{271477C0-DFC8-4690-9224-468ECA7EFC92}" type="parTrans" cxnId="{1E2CC777-93BF-4459-9E82-46ADAAC00C8B}">
      <dgm:prSet/>
      <dgm:spPr/>
      <dgm:t>
        <a:bodyPr/>
        <a:lstStyle/>
        <a:p>
          <a:endParaRPr lang="en-AU"/>
        </a:p>
      </dgm:t>
    </dgm:pt>
    <dgm:pt modelId="{6B09AC19-7C7F-4DBF-AF38-BE52DDE2B647}" type="sibTrans" cxnId="{1E2CC777-93BF-4459-9E82-46ADAAC00C8B}">
      <dgm:prSet/>
      <dgm:spPr/>
      <dgm:t>
        <a:bodyPr/>
        <a:lstStyle/>
        <a:p>
          <a:endParaRPr lang="en-AU"/>
        </a:p>
      </dgm:t>
    </dgm:pt>
    <dgm:pt modelId="{83CAE5C2-CDE8-416A-9495-C266CBEB90E4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AU" sz="1400" dirty="0"/>
            <a:t>WIFI</a:t>
          </a:r>
        </a:p>
      </dgm:t>
    </dgm:pt>
    <dgm:pt modelId="{25DA108D-2C1C-413C-8BE8-E6FE63E2C826}" type="parTrans" cxnId="{96BF3787-864A-4718-8534-2625BC26C239}">
      <dgm:prSet/>
      <dgm:spPr/>
      <dgm:t>
        <a:bodyPr/>
        <a:lstStyle/>
        <a:p>
          <a:endParaRPr lang="en-AU"/>
        </a:p>
      </dgm:t>
    </dgm:pt>
    <dgm:pt modelId="{2A653FD0-F538-4AA8-93E5-D849DFA0155B}" type="sibTrans" cxnId="{96BF3787-864A-4718-8534-2625BC26C239}">
      <dgm:prSet/>
      <dgm:spPr/>
      <dgm:t>
        <a:bodyPr/>
        <a:lstStyle/>
        <a:p>
          <a:endParaRPr lang="en-AU"/>
        </a:p>
      </dgm:t>
    </dgm:pt>
    <dgm:pt modelId="{E3D052F1-6266-413C-A048-ADE554DA7560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AU" sz="1400" dirty="0"/>
            <a:t>Cores</a:t>
          </a:r>
        </a:p>
      </dgm:t>
    </dgm:pt>
    <dgm:pt modelId="{98D799CF-BDCD-41F5-A97D-FB8880EAEC83}" type="parTrans" cxnId="{3363A62D-CF9D-4A09-8DA0-3D8F0B66917C}">
      <dgm:prSet/>
      <dgm:spPr/>
      <dgm:t>
        <a:bodyPr/>
        <a:lstStyle/>
        <a:p>
          <a:endParaRPr lang="en-AU"/>
        </a:p>
      </dgm:t>
    </dgm:pt>
    <dgm:pt modelId="{B7E98B23-2D35-4293-84D6-576646B8A104}" type="sibTrans" cxnId="{3363A62D-CF9D-4A09-8DA0-3D8F0B66917C}">
      <dgm:prSet/>
      <dgm:spPr/>
      <dgm:t>
        <a:bodyPr/>
        <a:lstStyle/>
        <a:p>
          <a:endParaRPr lang="en-AU"/>
        </a:p>
      </dgm:t>
    </dgm:pt>
    <dgm:pt modelId="{D25138F7-B1DD-4272-A48F-920BAB0B8BCF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AU" sz="1400" dirty="0"/>
            <a:t>Coprocessor</a:t>
          </a:r>
        </a:p>
      </dgm:t>
    </dgm:pt>
    <dgm:pt modelId="{EA90AFAF-B8D5-40F3-AEC0-B6072CEE3731}" type="parTrans" cxnId="{4C786E1B-71FF-4203-94A1-ECBD4E24DBD7}">
      <dgm:prSet/>
      <dgm:spPr/>
      <dgm:t>
        <a:bodyPr/>
        <a:lstStyle/>
        <a:p>
          <a:endParaRPr lang="en-AU"/>
        </a:p>
      </dgm:t>
    </dgm:pt>
    <dgm:pt modelId="{ED2BB8E6-3FFA-48CC-AD9F-07748A3CCEEA}" type="sibTrans" cxnId="{4C786E1B-71FF-4203-94A1-ECBD4E24DBD7}">
      <dgm:prSet/>
      <dgm:spPr/>
      <dgm:t>
        <a:bodyPr/>
        <a:lstStyle/>
        <a:p>
          <a:endParaRPr lang="en-AU"/>
        </a:p>
      </dgm:t>
    </dgm:pt>
    <dgm:pt modelId="{045F21D4-EF2B-459B-AE56-DDDEBE66F54A}">
      <dgm:prSet phldrT="[Text]" custT="1"/>
      <dgm:spPr/>
      <dgm:t>
        <a:bodyPr/>
        <a:lstStyle/>
        <a:p>
          <a:r>
            <a:rPr lang="en-AU" sz="1400" dirty="0"/>
            <a:t>RTC</a:t>
          </a:r>
          <a:endParaRPr lang="en-AU" sz="1400"/>
        </a:p>
      </dgm:t>
    </dgm:pt>
    <dgm:pt modelId="{7B4FD15C-57A5-4E65-BFC2-AC0296CE7AC5}" type="parTrans" cxnId="{B73C3B66-8030-46CD-A461-2D65EC4A3AB1}">
      <dgm:prSet/>
      <dgm:spPr/>
      <dgm:t>
        <a:bodyPr/>
        <a:lstStyle/>
        <a:p>
          <a:endParaRPr lang="en-AU"/>
        </a:p>
      </dgm:t>
    </dgm:pt>
    <dgm:pt modelId="{8E5DF5B4-7A70-4F6F-B0AC-608979AA4DD0}" type="sibTrans" cxnId="{B73C3B66-8030-46CD-A461-2D65EC4A3AB1}">
      <dgm:prSet/>
      <dgm:spPr/>
      <dgm:t>
        <a:bodyPr/>
        <a:lstStyle/>
        <a:p>
          <a:endParaRPr lang="en-AU"/>
        </a:p>
      </dgm:t>
    </dgm:pt>
    <dgm:pt modelId="{D3940EA7-B877-4E2B-A736-11F42CD9F8EE}">
      <dgm:prSet phldrT="[Text]" custT="1"/>
      <dgm:spPr/>
      <dgm:t>
        <a:bodyPr/>
        <a:lstStyle/>
        <a:p>
          <a:r>
            <a:rPr lang="en-AU" sz="1400" dirty="0"/>
            <a:t>Cores</a:t>
          </a:r>
        </a:p>
      </dgm:t>
    </dgm:pt>
    <dgm:pt modelId="{E288C013-76D8-466B-B043-F0FCB6F5A064}" type="sibTrans" cxnId="{F4361AFB-E071-42F5-A54F-93FD70F28DC1}">
      <dgm:prSet/>
      <dgm:spPr/>
      <dgm:t>
        <a:bodyPr/>
        <a:lstStyle/>
        <a:p>
          <a:endParaRPr lang="en-AU"/>
        </a:p>
      </dgm:t>
    </dgm:pt>
    <dgm:pt modelId="{CDE6A207-34EE-414F-AA04-306D7AEDEC8B}" type="parTrans" cxnId="{F4361AFB-E071-42F5-A54F-93FD70F28DC1}">
      <dgm:prSet/>
      <dgm:spPr/>
      <dgm:t>
        <a:bodyPr/>
        <a:lstStyle/>
        <a:p>
          <a:endParaRPr lang="en-AU"/>
        </a:p>
      </dgm:t>
    </dgm:pt>
    <dgm:pt modelId="{0DEE0FC2-4F13-4F74-BA0F-6CEF464118E8}">
      <dgm:prSet phldrT="[Text]" custT="1"/>
      <dgm:spPr/>
      <dgm:t>
        <a:bodyPr/>
        <a:lstStyle/>
        <a:p>
          <a:r>
            <a:rPr lang="en-AU" sz="1400" dirty="0"/>
            <a:t>Coprocessor</a:t>
          </a:r>
        </a:p>
      </dgm:t>
    </dgm:pt>
    <dgm:pt modelId="{D5A99395-2665-4937-A629-84B7497854B2}" type="sibTrans" cxnId="{7B0E1117-B38D-4D16-A4E1-107A18195A8A}">
      <dgm:prSet/>
      <dgm:spPr/>
      <dgm:t>
        <a:bodyPr/>
        <a:lstStyle/>
        <a:p>
          <a:endParaRPr lang="en-AU"/>
        </a:p>
      </dgm:t>
    </dgm:pt>
    <dgm:pt modelId="{96EB7799-99AA-4664-A45B-6B29B5B6C853}" type="parTrans" cxnId="{7B0E1117-B38D-4D16-A4E1-107A18195A8A}">
      <dgm:prSet/>
      <dgm:spPr/>
      <dgm:t>
        <a:bodyPr/>
        <a:lstStyle/>
        <a:p>
          <a:endParaRPr lang="en-AU"/>
        </a:p>
      </dgm:t>
    </dgm:pt>
    <dgm:pt modelId="{9F7FAC58-7207-4F47-A3D7-F209C1334B4A}">
      <dgm:prSet phldrT="[Text]" custT="1"/>
      <dgm:spPr/>
      <dgm:t>
        <a:bodyPr/>
        <a:lstStyle/>
        <a:p>
          <a:r>
            <a:rPr lang="en-AU" sz="1400" dirty="0"/>
            <a:t>RTC</a:t>
          </a:r>
        </a:p>
      </dgm:t>
    </dgm:pt>
    <dgm:pt modelId="{17457D74-98F7-4D65-92DB-BACBA908BF59}" type="sibTrans" cxnId="{72E4E4EB-5AFF-45C0-90B1-0CF178FC6973}">
      <dgm:prSet/>
      <dgm:spPr/>
      <dgm:t>
        <a:bodyPr/>
        <a:lstStyle/>
        <a:p>
          <a:endParaRPr lang="en-AU"/>
        </a:p>
      </dgm:t>
    </dgm:pt>
    <dgm:pt modelId="{2461CCC2-2F91-4712-9509-F2502BB8B955}" type="parTrans" cxnId="{72E4E4EB-5AFF-45C0-90B1-0CF178FC6973}">
      <dgm:prSet/>
      <dgm:spPr/>
      <dgm:t>
        <a:bodyPr/>
        <a:lstStyle/>
        <a:p>
          <a:endParaRPr lang="en-AU"/>
        </a:p>
      </dgm:t>
    </dgm:pt>
    <dgm:pt modelId="{00C9D4E5-62CB-4EEC-9DE5-53CBEEE14042}">
      <dgm:prSet phldrT="[Text]" custT="1"/>
      <dgm:spPr/>
      <dgm:t>
        <a:bodyPr/>
        <a:lstStyle/>
        <a:p>
          <a:r>
            <a:rPr lang="en-AU" sz="1800" b="1" dirty="0"/>
            <a:t>Deep sleep</a:t>
          </a:r>
        </a:p>
      </dgm:t>
    </dgm:pt>
    <dgm:pt modelId="{3CBB46CB-7309-4C0A-ADD2-1C26704244D8}" type="sibTrans" cxnId="{5479C1F5-4BD2-4109-BE05-511B4F3AEAF8}">
      <dgm:prSet/>
      <dgm:spPr/>
      <dgm:t>
        <a:bodyPr/>
        <a:lstStyle/>
        <a:p>
          <a:endParaRPr lang="en-AU"/>
        </a:p>
      </dgm:t>
    </dgm:pt>
    <dgm:pt modelId="{760AA194-BDFE-41FF-AFB6-4A4931077210}" type="parTrans" cxnId="{5479C1F5-4BD2-4109-BE05-511B4F3AEAF8}">
      <dgm:prSet/>
      <dgm:spPr/>
      <dgm:t>
        <a:bodyPr/>
        <a:lstStyle/>
        <a:p>
          <a:endParaRPr lang="en-AU"/>
        </a:p>
      </dgm:t>
    </dgm:pt>
    <dgm:pt modelId="{AE428C10-E2A9-49A4-8CFB-32F584D9EF4E}" type="pres">
      <dgm:prSet presAssocID="{1FCF7892-B177-4665-B682-A8A244545B53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A5E4D329-0B5C-4FB4-AA4B-C8F4F751FA32}" type="pres">
      <dgm:prSet presAssocID="{4614652F-E650-40DC-94B5-B31B4BFC95BA}" presName="root" presStyleCnt="0">
        <dgm:presLayoutVars>
          <dgm:chMax/>
          <dgm:chPref val="4"/>
        </dgm:presLayoutVars>
      </dgm:prSet>
      <dgm:spPr/>
    </dgm:pt>
    <dgm:pt modelId="{62BBE425-C020-4F96-8446-B22161AFE92A}" type="pres">
      <dgm:prSet presAssocID="{4614652F-E650-40DC-94B5-B31B4BFC95BA}" presName="rootComposite" presStyleCnt="0">
        <dgm:presLayoutVars/>
      </dgm:prSet>
      <dgm:spPr/>
    </dgm:pt>
    <dgm:pt modelId="{0C39BC85-808B-42D9-BE1E-9A7993AD7B9F}" type="pres">
      <dgm:prSet presAssocID="{4614652F-E650-40DC-94B5-B31B4BFC95BA}" presName="rootText" presStyleLbl="node0" presStyleIdx="0" presStyleCnt="3">
        <dgm:presLayoutVars>
          <dgm:chMax/>
          <dgm:chPref val="4"/>
        </dgm:presLayoutVars>
      </dgm:prSet>
      <dgm:spPr/>
    </dgm:pt>
    <dgm:pt modelId="{D52ADC87-E212-4A4E-9F24-3FBD0A923927}" type="pres">
      <dgm:prSet presAssocID="{4614652F-E650-40DC-94B5-B31B4BFC95BA}" presName="childShape" presStyleCnt="0">
        <dgm:presLayoutVars>
          <dgm:chMax val="0"/>
          <dgm:chPref val="0"/>
        </dgm:presLayoutVars>
      </dgm:prSet>
      <dgm:spPr/>
    </dgm:pt>
    <dgm:pt modelId="{B67242D6-50EA-4FFE-B98B-06379B9CFBFC}" type="pres">
      <dgm:prSet presAssocID="{C1D1EE8D-DB5E-4327-8CDB-8D413C0C1E6E}" presName="childComposite" presStyleCnt="0">
        <dgm:presLayoutVars>
          <dgm:chMax val="0"/>
          <dgm:chPref val="0"/>
        </dgm:presLayoutVars>
      </dgm:prSet>
      <dgm:spPr/>
    </dgm:pt>
    <dgm:pt modelId="{6A0900A2-F478-447B-BD6D-310D9522F998}" type="pres">
      <dgm:prSet presAssocID="{C1D1EE8D-DB5E-4327-8CDB-8D413C0C1E6E}" presName="Image" presStyleLbl="node1" presStyleIdx="0" presStyleCnt="1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3000" r="-13000"/>
          </a:stretch>
        </a:blipFill>
      </dgm:spPr>
    </dgm:pt>
    <dgm:pt modelId="{E61BC180-CF42-4231-B9D9-E4DF04E788FE}" type="pres">
      <dgm:prSet presAssocID="{C1D1EE8D-DB5E-4327-8CDB-8D413C0C1E6E}" presName="childText" presStyleLbl="lnNode1" presStyleIdx="0" presStyleCnt="18">
        <dgm:presLayoutVars>
          <dgm:chMax val="0"/>
          <dgm:chPref val="0"/>
          <dgm:bulletEnabled val="1"/>
        </dgm:presLayoutVars>
      </dgm:prSet>
      <dgm:spPr/>
    </dgm:pt>
    <dgm:pt modelId="{AAB46BC9-A53C-43E5-B451-2230457AB19C}" type="pres">
      <dgm:prSet presAssocID="{7C9BE2F4-266D-4026-92A3-0E778C5990ED}" presName="childComposite" presStyleCnt="0">
        <dgm:presLayoutVars>
          <dgm:chMax val="0"/>
          <dgm:chPref val="0"/>
        </dgm:presLayoutVars>
      </dgm:prSet>
      <dgm:spPr/>
    </dgm:pt>
    <dgm:pt modelId="{E21F7A11-1041-41A0-ACC7-28B95C8DF5DB}" type="pres">
      <dgm:prSet presAssocID="{7C9BE2F4-266D-4026-92A3-0E778C5990ED}" presName="Image" presStyleLbl="node1" presStyleIdx="1" presStyleCnt="18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7000" b="-7000"/>
          </a:stretch>
        </a:blipFill>
      </dgm:spPr>
    </dgm:pt>
    <dgm:pt modelId="{63AFBC26-3CCE-4C88-B93F-09BD15B42AE3}" type="pres">
      <dgm:prSet presAssocID="{7C9BE2F4-266D-4026-92A3-0E778C5990ED}" presName="childText" presStyleLbl="lnNode1" presStyleIdx="1" presStyleCnt="18">
        <dgm:presLayoutVars>
          <dgm:chMax val="0"/>
          <dgm:chPref val="0"/>
          <dgm:bulletEnabled val="1"/>
        </dgm:presLayoutVars>
      </dgm:prSet>
      <dgm:spPr/>
    </dgm:pt>
    <dgm:pt modelId="{21761AFD-3B7F-4894-A9B4-9482775563DF}" type="pres">
      <dgm:prSet presAssocID="{BD29538B-9AFE-4F14-984D-C0B9C1F60A3C}" presName="childComposite" presStyleCnt="0">
        <dgm:presLayoutVars>
          <dgm:chMax val="0"/>
          <dgm:chPref val="0"/>
        </dgm:presLayoutVars>
      </dgm:prSet>
      <dgm:spPr/>
    </dgm:pt>
    <dgm:pt modelId="{B4908B03-4638-4610-904A-D9D3AEB7CD83}" type="pres">
      <dgm:prSet presAssocID="{BD29538B-9AFE-4F14-984D-C0B9C1F60A3C}" presName="Image" presStyleLbl="node1" presStyleIdx="2" presStyleCnt="1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3000" r="-13000"/>
          </a:stretch>
        </a:blipFill>
      </dgm:spPr>
    </dgm:pt>
    <dgm:pt modelId="{4742851C-23EA-4DEA-B4EB-57E44804B48A}" type="pres">
      <dgm:prSet presAssocID="{BD29538B-9AFE-4F14-984D-C0B9C1F60A3C}" presName="childText" presStyleLbl="lnNode1" presStyleIdx="2" presStyleCnt="18">
        <dgm:presLayoutVars>
          <dgm:chMax val="0"/>
          <dgm:chPref val="0"/>
          <dgm:bulletEnabled val="1"/>
        </dgm:presLayoutVars>
      </dgm:prSet>
      <dgm:spPr/>
    </dgm:pt>
    <dgm:pt modelId="{7FE3F6F6-9091-4E11-85CE-5C6903A205E1}" type="pres">
      <dgm:prSet presAssocID="{0DB072E3-3650-4B7D-B44D-38B8F28C02C0}" presName="childComposite" presStyleCnt="0">
        <dgm:presLayoutVars>
          <dgm:chMax val="0"/>
          <dgm:chPref val="0"/>
        </dgm:presLayoutVars>
      </dgm:prSet>
      <dgm:spPr/>
    </dgm:pt>
    <dgm:pt modelId="{465EE410-F383-4E1D-930E-7DE3BAA71F7B}" type="pres">
      <dgm:prSet presAssocID="{0DB072E3-3650-4B7D-B44D-38B8F28C02C0}" presName="Image" presStyleLbl="node1" presStyleIdx="3" presStyleCnt="1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E67993BF-3581-4B68-B25E-5FBE7E45C835}" type="pres">
      <dgm:prSet presAssocID="{0DB072E3-3650-4B7D-B44D-38B8F28C02C0}" presName="childText" presStyleLbl="lnNode1" presStyleIdx="3" presStyleCnt="18">
        <dgm:presLayoutVars>
          <dgm:chMax val="0"/>
          <dgm:chPref val="0"/>
          <dgm:bulletEnabled val="1"/>
        </dgm:presLayoutVars>
      </dgm:prSet>
      <dgm:spPr/>
    </dgm:pt>
    <dgm:pt modelId="{8893C83C-B50F-4EAC-948F-8FC7096B56DA}" type="pres">
      <dgm:prSet presAssocID="{A5999AA0-E783-4A50-B788-15787DE24BA4}" presName="childComposite" presStyleCnt="0">
        <dgm:presLayoutVars>
          <dgm:chMax val="0"/>
          <dgm:chPref val="0"/>
        </dgm:presLayoutVars>
      </dgm:prSet>
      <dgm:spPr/>
    </dgm:pt>
    <dgm:pt modelId="{803442F3-1F56-4691-A6AA-DD74E107EA85}" type="pres">
      <dgm:prSet presAssocID="{A5999AA0-E783-4A50-B788-15787DE24BA4}" presName="Image" presStyleLbl="node1" presStyleIdx="4" presStyleCnt="18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0D88D7BA-E0DF-410F-964D-535AFEBEFB2B}" type="pres">
      <dgm:prSet presAssocID="{A5999AA0-E783-4A50-B788-15787DE24BA4}" presName="childText" presStyleLbl="lnNode1" presStyleIdx="4" presStyleCnt="18">
        <dgm:presLayoutVars>
          <dgm:chMax val="0"/>
          <dgm:chPref val="0"/>
          <dgm:bulletEnabled val="1"/>
        </dgm:presLayoutVars>
      </dgm:prSet>
      <dgm:spPr/>
    </dgm:pt>
    <dgm:pt modelId="{803D400C-F0E1-4794-9018-D9680BC2F65B}" type="pres">
      <dgm:prSet presAssocID="{7EB07CD6-823E-4B98-BEC6-BE3C126725D9}" presName="childComposite" presStyleCnt="0">
        <dgm:presLayoutVars>
          <dgm:chMax val="0"/>
          <dgm:chPref val="0"/>
        </dgm:presLayoutVars>
      </dgm:prSet>
      <dgm:spPr/>
    </dgm:pt>
    <dgm:pt modelId="{09C7198A-44EC-4846-AAD1-7629CF3087F1}" type="pres">
      <dgm:prSet presAssocID="{7EB07CD6-823E-4B98-BEC6-BE3C126725D9}" presName="Image" presStyleLbl="node1" presStyleIdx="5" presStyleCnt="18"/>
      <dgm:spPr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</dgm:pt>
    <dgm:pt modelId="{9CA0BDCA-5472-4731-9D34-1BF1B1C383E2}" type="pres">
      <dgm:prSet presAssocID="{7EB07CD6-823E-4B98-BEC6-BE3C126725D9}" presName="childText" presStyleLbl="lnNode1" presStyleIdx="5" presStyleCnt="18">
        <dgm:presLayoutVars>
          <dgm:chMax val="0"/>
          <dgm:chPref val="0"/>
          <dgm:bulletEnabled val="1"/>
        </dgm:presLayoutVars>
      </dgm:prSet>
      <dgm:spPr/>
    </dgm:pt>
    <dgm:pt modelId="{137488D9-2EE8-4370-9F09-C7051F6E341E}" type="pres">
      <dgm:prSet presAssocID="{5B3367BA-E355-4DCD-B191-AB92191DDE88}" presName="root" presStyleCnt="0">
        <dgm:presLayoutVars>
          <dgm:chMax/>
          <dgm:chPref val="4"/>
        </dgm:presLayoutVars>
      </dgm:prSet>
      <dgm:spPr/>
    </dgm:pt>
    <dgm:pt modelId="{F4C79428-CAA0-405D-9411-B53A2834754D}" type="pres">
      <dgm:prSet presAssocID="{5B3367BA-E355-4DCD-B191-AB92191DDE88}" presName="rootComposite" presStyleCnt="0">
        <dgm:presLayoutVars/>
      </dgm:prSet>
      <dgm:spPr/>
    </dgm:pt>
    <dgm:pt modelId="{26A6EE7F-D94B-4E65-8850-2E9D7FDCD6D4}" type="pres">
      <dgm:prSet presAssocID="{5B3367BA-E355-4DCD-B191-AB92191DDE88}" presName="rootText" presStyleLbl="node0" presStyleIdx="1" presStyleCnt="3">
        <dgm:presLayoutVars>
          <dgm:chMax/>
          <dgm:chPref val="4"/>
        </dgm:presLayoutVars>
      </dgm:prSet>
      <dgm:spPr/>
    </dgm:pt>
    <dgm:pt modelId="{E13A68E2-E707-444E-BCFE-A9A6C0970185}" type="pres">
      <dgm:prSet presAssocID="{5B3367BA-E355-4DCD-B191-AB92191DDE88}" presName="childShape" presStyleCnt="0">
        <dgm:presLayoutVars>
          <dgm:chMax val="0"/>
          <dgm:chPref val="0"/>
        </dgm:presLayoutVars>
      </dgm:prSet>
      <dgm:spPr/>
    </dgm:pt>
    <dgm:pt modelId="{663BBC06-4FD3-4366-AFAC-A391132EE78C}" type="pres">
      <dgm:prSet presAssocID="{EF09F59D-0519-493E-9DE8-AE52F151E186}" presName="childComposite" presStyleCnt="0">
        <dgm:presLayoutVars>
          <dgm:chMax val="0"/>
          <dgm:chPref val="0"/>
        </dgm:presLayoutVars>
      </dgm:prSet>
      <dgm:spPr/>
    </dgm:pt>
    <dgm:pt modelId="{0A3344E9-F9E7-4986-830A-85F3E4FE6979}" type="pres">
      <dgm:prSet presAssocID="{EF09F59D-0519-493E-9DE8-AE52F151E186}" presName="Image" presStyleLbl="node1" presStyleIdx="6" presStyleCnt="18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3000" r="-13000"/>
          </a:stretch>
        </a:blipFill>
      </dgm:spPr>
    </dgm:pt>
    <dgm:pt modelId="{48702695-F85F-49AF-848E-49616C3A0A92}" type="pres">
      <dgm:prSet presAssocID="{EF09F59D-0519-493E-9DE8-AE52F151E186}" presName="childText" presStyleLbl="lnNode1" presStyleIdx="6" presStyleCnt="18">
        <dgm:presLayoutVars>
          <dgm:chMax val="0"/>
          <dgm:chPref val="0"/>
          <dgm:bulletEnabled val="1"/>
        </dgm:presLayoutVars>
      </dgm:prSet>
      <dgm:spPr/>
    </dgm:pt>
    <dgm:pt modelId="{BC869F55-27FF-4014-A06F-0E1878E24CB3}" type="pres">
      <dgm:prSet presAssocID="{490A0B20-C4CC-48E8-9613-FF946DF93D25}" presName="childComposite" presStyleCnt="0">
        <dgm:presLayoutVars>
          <dgm:chMax val="0"/>
          <dgm:chPref val="0"/>
        </dgm:presLayoutVars>
      </dgm:prSet>
      <dgm:spPr/>
    </dgm:pt>
    <dgm:pt modelId="{67A69821-4AEC-4B99-A2BC-D4520974E3B1}" type="pres">
      <dgm:prSet presAssocID="{490A0B20-C4CC-48E8-9613-FF946DF93D25}" presName="Image" presStyleLbl="node1" presStyleIdx="7" presStyleCnt="18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7000" b="-7000"/>
          </a:stretch>
        </a:blipFill>
      </dgm:spPr>
    </dgm:pt>
    <dgm:pt modelId="{45ED23B5-D64A-455C-8275-7B6C49F1F2F0}" type="pres">
      <dgm:prSet presAssocID="{490A0B20-C4CC-48E8-9613-FF946DF93D25}" presName="childText" presStyleLbl="lnNode1" presStyleIdx="7" presStyleCnt="18">
        <dgm:presLayoutVars>
          <dgm:chMax val="0"/>
          <dgm:chPref val="0"/>
          <dgm:bulletEnabled val="1"/>
        </dgm:presLayoutVars>
      </dgm:prSet>
      <dgm:spPr/>
    </dgm:pt>
    <dgm:pt modelId="{2121C8F9-4C67-4731-BF2A-13DC2A4E215A}" type="pres">
      <dgm:prSet presAssocID="{265D30D3-64AF-414B-850F-F39342FEBD4F}" presName="childComposite" presStyleCnt="0">
        <dgm:presLayoutVars>
          <dgm:chMax val="0"/>
          <dgm:chPref val="0"/>
        </dgm:presLayoutVars>
      </dgm:prSet>
      <dgm:spPr/>
    </dgm:pt>
    <dgm:pt modelId="{596AA6F0-C49B-4168-A78A-672F43A27641}" type="pres">
      <dgm:prSet presAssocID="{265D30D3-64AF-414B-850F-F39342FEBD4F}" presName="Image" presStyleLbl="node1" presStyleIdx="8" presStyleCnt="1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3000" r="-13000"/>
          </a:stretch>
        </a:blipFill>
      </dgm:spPr>
    </dgm:pt>
    <dgm:pt modelId="{EAF1BEE9-A015-4272-A6BC-335C653B8110}" type="pres">
      <dgm:prSet presAssocID="{265D30D3-64AF-414B-850F-F39342FEBD4F}" presName="childText" presStyleLbl="lnNode1" presStyleIdx="8" presStyleCnt="18">
        <dgm:presLayoutVars>
          <dgm:chMax val="0"/>
          <dgm:chPref val="0"/>
          <dgm:bulletEnabled val="1"/>
        </dgm:presLayoutVars>
      </dgm:prSet>
      <dgm:spPr/>
    </dgm:pt>
    <dgm:pt modelId="{33B7609F-56A1-463A-A2B1-1ECEB5E5D696}" type="pres">
      <dgm:prSet presAssocID="{D3940EA7-B877-4E2B-A736-11F42CD9F8EE}" presName="childComposite" presStyleCnt="0">
        <dgm:presLayoutVars>
          <dgm:chMax val="0"/>
          <dgm:chPref val="0"/>
        </dgm:presLayoutVars>
      </dgm:prSet>
      <dgm:spPr/>
    </dgm:pt>
    <dgm:pt modelId="{B93257BC-7FC2-4606-B999-F7BF1A33E528}" type="pres">
      <dgm:prSet presAssocID="{D3940EA7-B877-4E2B-A736-11F42CD9F8EE}" presName="Image" presStyleLbl="node1" presStyleIdx="9" presStyleCnt="1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6923F4B2-C127-484B-AD0E-9F92194726BF}" type="pres">
      <dgm:prSet presAssocID="{D3940EA7-B877-4E2B-A736-11F42CD9F8EE}" presName="childText" presStyleLbl="lnNode1" presStyleIdx="9" presStyleCnt="18">
        <dgm:presLayoutVars>
          <dgm:chMax val="0"/>
          <dgm:chPref val="0"/>
          <dgm:bulletEnabled val="1"/>
        </dgm:presLayoutVars>
      </dgm:prSet>
      <dgm:spPr/>
    </dgm:pt>
    <dgm:pt modelId="{47CDDEE2-CB04-4D68-A8BF-4FA795BF8371}" type="pres">
      <dgm:prSet presAssocID="{0DEE0FC2-4F13-4F74-BA0F-6CEF464118E8}" presName="childComposite" presStyleCnt="0">
        <dgm:presLayoutVars>
          <dgm:chMax val="0"/>
          <dgm:chPref val="0"/>
        </dgm:presLayoutVars>
      </dgm:prSet>
      <dgm:spPr/>
    </dgm:pt>
    <dgm:pt modelId="{DE17E52C-36A9-44FD-88DA-14D56AA52314}" type="pres">
      <dgm:prSet presAssocID="{0DEE0FC2-4F13-4F74-BA0F-6CEF464118E8}" presName="Image" presStyleLbl="node1" presStyleIdx="10" presStyleCnt="18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69A1706D-2475-4F66-BC63-C7EE710918AC}" type="pres">
      <dgm:prSet presAssocID="{0DEE0FC2-4F13-4F74-BA0F-6CEF464118E8}" presName="childText" presStyleLbl="lnNode1" presStyleIdx="10" presStyleCnt="18">
        <dgm:presLayoutVars>
          <dgm:chMax val="0"/>
          <dgm:chPref val="0"/>
          <dgm:bulletEnabled val="1"/>
        </dgm:presLayoutVars>
      </dgm:prSet>
      <dgm:spPr/>
    </dgm:pt>
    <dgm:pt modelId="{58DD7332-0426-41F5-B5F7-D1B2855752C9}" type="pres">
      <dgm:prSet presAssocID="{9F7FAC58-7207-4F47-A3D7-F209C1334B4A}" presName="childComposite" presStyleCnt="0">
        <dgm:presLayoutVars>
          <dgm:chMax val="0"/>
          <dgm:chPref val="0"/>
        </dgm:presLayoutVars>
      </dgm:prSet>
      <dgm:spPr/>
    </dgm:pt>
    <dgm:pt modelId="{9BD5628A-620A-4650-B932-4CE6DF331967}" type="pres">
      <dgm:prSet presAssocID="{9F7FAC58-7207-4F47-A3D7-F209C1334B4A}" presName="Image" presStyleLbl="node1" presStyleIdx="11" presStyleCnt="18"/>
      <dgm:spPr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</dgm:pt>
    <dgm:pt modelId="{A534DB39-E342-4431-92F0-5A213F8F0FAC}" type="pres">
      <dgm:prSet presAssocID="{9F7FAC58-7207-4F47-A3D7-F209C1334B4A}" presName="childText" presStyleLbl="lnNode1" presStyleIdx="11" presStyleCnt="18">
        <dgm:presLayoutVars>
          <dgm:chMax val="0"/>
          <dgm:chPref val="0"/>
          <dgm:bulletEnabled val="1"/>
        </dgm:presLayoutVars>
      </dgm:prSet>
      <dgm:spPr/>
    </dgm:pt>
    <dgm:pt modelId="{1EB6C097-E5B8-4AAC-AA7D-B1D1BFE2523D}" type="pres">
      <dgm:prSet presAssocID="{00C9D4E5-62CB-4EEC-9DE5-53CBEEE14042}" presName="root" presStyleCnt="0">
        <dgm:presLayoutVars>
          <dgm:chMax/>
          <dgm:chPref val="4"/>
        </dgm:presLayoutVars>
      </dgm:prSet>
      <dgm:spPr/>
    </dgm:pt>
    <dgm:pt modelId="{4977D3FC-3C31-4FCA-B9C3-7E6AC73E09DE}" type="pres">
      <dgm:prSet presAssocID="{00C9D4E5-62CB-4EEC-9DE5-53CBEEE14042}" presName="rootComposite" presStyleCnt="0">
        <dgm:presLayoutVars/>
      </dgm:prSet>
      <dgm:spPr/>
    </dgm:pt>
    <dgm:pt modelId="{B94FEED3-F5FB-4A76-8EA9-2CD89BBE6CEA}" type="pres">
      <dgm:prSet presAssocID="{00C9D4E5-62CB-4EEC-9DE5-53CBEEE14042}" presName="rootText" presStyleLbl="node0" presStyleIdx="2" presStyleCnt="3">
        <dgm:presLayoutVars>
          <dgm:chMax/>
          <dgm:chPref val="4"/>
        </dgm:presLayoutVars>
      </dgm:prSet>
      <dgm:spPr/>
    </dgm:pt>
    <dgm:pt modelId="{C5754627-E648-4349-9423-8F7DEA36451E}" type="pres">
      <dgm:prSet presAssocID="{00C9D4E5-62CB-4EEC-9DE5-53CBEEE14042}" presName="childShape" presStyleCnt="0">
        <dgm:presLayoutVars>
          <dgm:chMax val="0"/>
          <dgm:chPref val="0"/>
        </dgm:presLayoutVars>
      </dgm:prSet>
      <dgm:spPr/>
    </dgm:pt>
    <dgm:pt modelId="{A26E5900-65E3-4FFD-B4B9-729CF911FB76}" type="pres">
      <dgm:prSet presAssocID="{946BCE8F-E644-408F-BBBB-8E5B7667F092}" presName="childComposite" presStyleCnt="0">
        <dgm:presLayoutVars>
          <dgm:chMax val="0"/>
          <dgm:chPref val="0"/>
        </dgm:presLayoutVars>
      </dgm:prSet>
      <dgm:spPr/>
    </dgm:pt>
    <dgm:pt modelId="{39671A5C-6341-4CFB-85F6-28AB8BB9310F}" type="pres">
      <dgm:prSet presAssocID="{946BCE8F-E644-408F-BBBB-8E5B7667F092}" presName="Image" presStyleLbl="node1" presStyleIdx="12" presStyleCnt="18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3000" r="-13000"/>
          </a:stretch>
        </a:blipFill>
      </dgm:spPr>
    </dgm:pt>
    <dgm:pt modelId="{9394AD95-8105-49DC-B640-CD5B98863FC8}" type="pres">
      <dgm:prSet presAssocID="{946BCE8F-E644-408F-BBBB-8E5B7667F092}" presName="childText" presStyleLbl="lnNode1" presStyleIdx="12" presStyleCnt="18">
        <dgm:presLayoutVars>
          <dgm:chMax val="0"/>
          <dgm:chPref val="0"/>
          <dgm:bulletEnabled val="1"/>
        </dgm:presLayoutVars>
      </dgm:prSet>
      <dgm:spPr/>
    </dgm:pt>
    <dgm:pt modelId="{519E0896-40ED-400C-BC5E-A8B9D6130B1F}" type="pres">
      <dgm:prSet presAssocID="{292229CF-7783-4701-A644-E6207F76A2AC}" presName="childComposite" presStyleCnt="0">
        <dgm:presLayoutVars>
          <dgm:chMax val="0"/>
          <dgm:chPref val="0"/>
        </dgm:presLayoutVars>
      </dgm:prSet>
      <dgm:spPr/>
    </dgm:pt>
    <dgm:pt modelId="{FC3AE71C-A15B-4276-A707-78FAC7C742B7}" type="pres">
      <dgm:prSet presAssocID="{292229CF-7783-4701-A644-E6207F76A2AC}" presName="Image" presStyleLbl="node1" presStyleIdx="13" presStyleCnt="18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7000" b="-7000"/>
          </a:stretch>
        </a:blipFill>
      </dgm:spPr>
    </dgm:pt>
    <dgm:pt modelId="{C71EF16F-0EAD-4AD3-96FE-19A399B58F06}" type="pres">
      <dgm:prSet presAssocID="{292229CF-7783-4701-A644-E6207F76A2AC}" presName="childText" presStyleLbl="lnNode1" presStyleIdx="13" presStyleCnt="18">
        <dgm:presLayoutVars>
          <dgm:chMax val="0"/>
          <dgm:chPref val="0"/>
          <dgm:bulletEnabled val="1"/>
        </dgm:presLayoutVars>
      </dgm:prSet>
      <dgm:spPr/>
    </dgm:pt>
    <dgm:pt modelId="{70BDB278-E07C-4D37-BC14-9471B9DEBEAE}" type="pres">
      <dgm:prSet presAssocID="{83CAE5C2-CDE8-416A-9495-C266CBEB90E4}" presName="childComposite" presStyleCnt="0">
        <dgm:presLayoutVars>
          <dgm:chMax val="0"/>
          <dgm:chPref val="0"/>
        </dgm:presLayoutVars>
      </dgm:prSet>
      <dgm:spPr/>
    </dgm:pt>
    <dgm:pt modelId="{F2C67D37-6C51-4C00-BB1C-5C7090AD7EF4}" type="pres">
      <dgm:prSet presAssocID="{83CAE5C2-CDE8-416A-9495-C266CBEB90E4}" presName="Image" presStyleLbl="node1" presStyleIdx="14" presStyleCnt="1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3000" r="-13000"/>
          </a:stretch>
        </a:blipFill>
      </dgm:spPr>
    </dgm:pt>
    <dgm:pt modelId="{ED15E30B-EA3B-423F-940E-01CEB867B8B8}" type="pres">
      <dgm:prSet presAssocID="{83CAE5C2-CDE8-416A-9495-C266CBEB90E4}" presName="childText" presStyleLbl="lnNode1" presStyleIdx="14" presStyleCnt="18">
        <dgm:presLayoutVars>
          <dgm:chMax val="0"/>
          <dgm:chPref val="0"/>
          <dgm:bulletEnabled val="1"/>
        </dgm:presLayoutVars>
      </dgm:prSet>
      <dgm:spPr/>
    </dgm:pt>
    <dgm:pt modelId="{78777612-5974-4D98-8BEF-99BC64F89A3D}" type="pres">
      <dgm:prSet presAssocID="{E3D052F1-6266-413C-A048-ADE554DA7560}" presName="childComposite" presStyleCnt="0">
        <dgm:presLayoutVars>
          <dgm:chMax val="0"/>
          <dgm:chPref val="0"/>
        </dgm:presLayoutVars>
      </dgm:prSet>
      <dgm:spPr/>
    </dgm:pt>
    <dgm:pt modelId="{6026708B-3806-4E77-91C9-5D73E923ABC3}" type="pres">
      <dgm:prSet presAssocID="{E3D052F1-6266-413C-A048-ADE554DA7560}" presName="Image" presStyleLbl="node1" presStyleIdx="15" presStyleCnt="1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3F98FB5C-389C-4F82-863C-09D5FFA2D058}" type="pres">
      <dgm:prSet presAssocID="{E3D052F1-6266-413C-A048-ADE554DA7560}" presName="childText" presStyleLbl="lnNode1" presStyleIdx="15" presStyleCnt="18">
        <dgm:presLayoutVars>
          <dgm:chMax val="0"/>
          <dgm:chPref val="0"/>
          <dgm:bulletEnabled val="1"/>
        </dgm:presLayoutVars>
      </dgm:prSet>
      <dgm:spPr/>
    </dgm:pt>
    <dgm:pt modelId="{8C313314-E5DB-4C72-9571-6F8310760CC0}" type="pres">
      <dgm:prSet presAssocID="{D25138F7-B1DD-4272-A48F-920BAB0B8BCF}" presName="childComposite" presStyleCnt="0">
        <dgm:presLayoutVars>
          <dgm:chMax val="0"/>
          <dgm:chPref val="0"/>
        </dgm:presLayoutVars>
      </dgm:prSet>
      <dgm:spPr/>
    </dgm:pt>
    <dgm:pt modelId="{7DDA46DF-1F9D-4436-A54F-1B0A26FC533D}" type="pres">
      <dgm:prSet presAssocID="{D25138F7-B1DD-4272-A48F-920BAB0B8BCF}" presName="Image" presStyleLbl="node1" presStyleIdx="16" presStyleCnt="18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69F73AE6-3F41-4C2C-B66A-B946C26D6491}" type="pres">
      <dgm:prSet presAssocID="{D25138F7-B1DD-4272-A48F-920BAB0B8BCF}" presName="childText" presStyleLbl="lnNode1" presStyleIdx="16" presStyleCnt="18">
        <dgm:presLayoutVars>
          <dgm:chMax val="0"/>
          <dgm:chPref val="0"/>
          <dgm:bulletEnabled val="1"/>
        </dgm:presLayoutVars>
      </dgm:prSet>
      <dgm:spPr/>
    </dgm:pt>
    <dgm:pt modelId="{965854C1-061B-4801-B451-390A9802AC36}" type="pres">
      <dgm:prSet presAssocID="{045F21D4-EF2B-459B-AE56-DDDEBE66F54A}" presName="childComposite" presStyleCnt="0">
        <dgm:presLayoutVars>
          <dgm:chMax val="0"/>
          <dgm:chPref val="0"/>
        </dgm:presLayoutVars>
      </dgm:prSet>
      <dgm:spPr/>
    </dgm:pt>
    <dgm:pt modelId="{C116A702-460F-458A-A008-E38F74FCC2DD}" type="pres">
      <dgm:prSet presAssocID="{045F21D4-EF2B-459B-AE56-DDDEBE66F54A}" presName="Image" presStyleLbl="node1" presStyleIdx="17" presStyleCnt="18"/>
      <dgm:spPr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</dgm:pt>
    <dgm:pt modelId="{02AF6ED4-2EB5-4847-B311-E2A10C93155F}" type="pres">
      <dgm:prSet presAssocID="{045F21D4-EF2B-459B-AE56-DDDEBE66F54A}" presName="childText" presStyleLbl="lnNode1" presStyleIdx="17" presStyleCnt="18">
        <dgm:presLayoutVars>
          <dgm:chMax val="0"/>
          <dgm:chPref val="0"/>
          <dgm:bulletEnabled val="1"/>
        </dgm:presLayoutVars>
      </dgm:prSet>
      <dgm:spPr/>
    </dgm:pt>
  </dgm:ptLst>
  <dgm:cxnLst>
    <dgm:cxn modelId="{72C73104-2A27-4E6B-9F6A-404A142B2965}" type="presOf" srcId="{7C9BE2F4-266D-4026-92A3-0E778C5990ED}" destId="{63AFBC26-3CCE-4C88-B93F-09BD15B42AE3}" srcOrd="0" destOrd="0" presId="urn:microsoft.com/office/officeart/2008/layout/PictureAccentList"/>
    <dgm:cxn modelId="{E174CA10-EC97-4286-B4F8-B391417BF4A5}" srcId="{1FCF7892-B177-4665-B682-A8A244545B53}" destId="{4614652F-E650-40DC-94B5-B31B4BFC95BA}" srcOrd="0" destOrd="0" parTransId="{58726C35-823C-4F0E-96AD-0E1FDF5D2FA2}" sibTransId="{596D76A8-0E29-43C0-8FA1-26D3AB588A2B}"/>
    <dgm:cxn modelId="{7B0E1117-B38D-4D16-A4E1-107A18195A8A}" srcId="{5B3367BA-E355-4DCD-B191-AB92191DDE88}" destId="{0DEE0FC2-4F13-4F74-BA0F-6CEF464118E8}" srcOrd="4" destOrd="0" parTransId="{96EB7799-99AA-4664-A45B-6B29B5B6C853}" sibTransId="{D5A99395-2665-4937-A629-84B7497854B2}"/>
    <dgm:cxn modelId="{4C786E1B-71FF-4203-94A1-ECBD4E24DBD7}" srcId="{00C9D4E5-62CB-4EEC-9DE5-53CBEEE14042}" destId="{D25138F7-B1DD-4272-A48F-920BAB0B8BCF}" srcOrd="4" destOrd="0" parTransId="{EA90AFAF-B8D5-40F3-AEC0-B6072CEE3731}" sibTransId="{ED2BB8E6-3FFA-48CC-AD9F-07748A3CCEEA}"/>
    <dgm:cxn modelId="{12E3A81C-1CAC-4D67-B368-80B5D9F4D552}" type="presOf" srcId="{946BCE8F-E644-408F-BBBB-8E5B7667F092}" destId="{9394AD95-8105-49DC-B640-CD5B98863FC8}" srcOrd="0" destOrd="0" presId="urn:microsoft.com/office/officeart/2008/layout/PictureAccentList"/>
    <dgm:cxn modelId="{F4B2A120-5DE6-44A0-B0E6-DDE7653A2F07}" srcId="{4614652F-E650-40DC-94B5-B31B4BFC95BA}" destId="{C1D1EE8D-DB5E-4327-8CDB-8D413C0C1E6E}" srcOrd="0" destOrd="0" parTransId="{9F82692C-1CFD-45A5-B264-CC82767852F3}" sibTransId="{03205895-FE95-47FB-96A4-64CDEE666DD6}"/>
    <dgm:cxn modelId="{EBB8EF20-8F77-4698-9472-2B410E111232}" srcId="{4614652F-E650-40DC-94B5-B31B4BFC95BA}" destId="{A5999AA0-E783-4A50-B788-15787DE24BA4}" srcOrd="4" destOrd="0" parTransId="{933DFE1E-197B-4DE6-B08A-B10DBD7F26C2}" sibTransId="{2CB11AA5-DB32-41B1-96A0-372249BD1C4E}"/>
    <dgm:cxn modelId="{961AFC27-555E-431A-8840-B49A71786F97}" srcId="{4614652F-E650-40DC-94B5-B31B4BFC95BA}" destId="{0DB072E3-3650-4B7D-B44D-38B8F28C02C0}" srcOrd="3" destOrd="0" parTransId="{2E4D2EA3-C092-4394-9284-ED56950705FB}" sibTransId="{03AF3E96-662F-4414-85DB-8A969B0164EE}"/>
    <dgm:cxn modelId="{529F1F28-923B-461E-A20A-9350A91B5DEC}" type="presOf" srcId="{4614652F-E650-40DC-94B5-B31B4BFC95BA}" destId="{0C39BC85-808B-42D9-BE1E-9A7993AD7B9F}" srcOrd="0" destOrd="0" presId="urn:microsoft.com/office/officeart/2008/layout/PictureAccentList"/>
    <dgm:cxn modelId="{3363A62D-CF9D-4A09-8DA0-3D8F0B66917C}" srcId="{00C9D4E5-62CB-4EEC-9DE5-53CBEEE14042}" destId="{E3D052F1-6266-413C-A048-ADE554DA7560}" srcOrd="3" destOrd="0" parTransId="{98D799CF-BDCD-41F5-A97D-FB8880EAEC83}" sibTransId="{B7E98B23-2D35-4293-84D6-576646B8A104}"/>
    <dgm:cxn modelId="{04A1DD31-5628-4E2B-98ED-CDA33603D210}" srcId="{5B3367BA-E355-4DCD-B191-AB92191DDE88}" destId="{265D30D3-64AF-414B-850F-F39342FEBD4F}" srcOrd="2" destOrd="0" parTransId="{5128AC2F-8026-4B93-8DD9-C51A765F65B6}" sibTransId="{69F0B614-C72E-4637-945B-FA5E8AF37785}"/>
    <dgm:cxn modelId="{81B71539-E5D3-4C90-830D-D2F5D61BAB2B}" type="presOf" srcId="{D3940EA7-B877-4E2B-A736-11F42CD9F8EE}" destId="{6923F4B2-C127-484B-AD0E-9F92194726BF}" srcOrd="0" destOrd="0" presId="urn:microsoft.com/office/officeart/2008/layout/PictureAccentList"/>
    <dgm:cxn modelId="{D3C2453E-7BA4-4D53-B93D-E5EFCF16061C}" type="presOf" srcId="{045F21D4-EF2B-459B-AE56-DDDEBE66F54A}" destId="{02AF6ED4-2EB5-4847-B311-E2A10C93155F}" srcOrd="0" destOrd="0" presId="urn:microsoft.com/office/officeart/2008/layout/PictureAccentList"/>
    <dgm:cxn modelId="{75B1CA3E-3826-4A11-B568-C6250F6DF060}" type="presOf" srcId="{A5999AA0-E783-4A50-B788-15787DE24BA4}" destId="{0D88D7BA-E0DF-410F-964D-535AFEBEFB2B}" srcOrd="0" destOrd="0" presId="urn:microsoft.com/office/officeart/2008/layout/PictureAccentList"/>
    <dgm:cxn modelId="{FD4C2F3F-9F27-4638-9F89-3FE2D65F0BE9}" type="presOf" srcId="{490A0B20-C4CC-48E8-9613-FF946DF93D25}" destId="{45ED23B5-D64A-455C-8275-7B6C49F1F2F0}" srcOrd="0" destOrd="0" presId="urn:microsoft.com/office/officeart/2008/layout/PictureAccentList"/>
    <dgm:cxn modelId="{735DD15D-9ED8-4BB8-97D5-21A75DC8BE5D}" srcId="{5B3367BA-E355-4DCD-B191-AB92191DDE88}" destId="{490A0B20-C4CC-48E8-9613-FF946DF93D25}" srcOrd="1" destOrd="0" parTransId="{E843819C-655E-4C03-AA79-FA6BE9A25B78}" sibTransId="{1BF8C0C5-82DC-4F21-AB7F-BA6884C3C41C}"/>
    <dgm:cxn modelId="{B73C3B66-8030-46CD-A461-2D65EC4A3AB1}" srcId="{00C9D4E5-62CB-4EEC-9DE5-53CBEEE14042}" destId="{045F21D4-EF2B-459B-AE56-DDDEBE66F54A}" srcOrd="5" destOrd="0" parTransId="{7B4FD15C-57A5-4E65-BFC2-AC0296CE7AC5}" sibTransId="{8E5DF5B4-7A70-4F6F-B0AC-608979AA4DD0}"/>
    <dgm:cxn modelId="{F30F5B67-3053-4E02-8C72-23B81D20468C}" srcId="{4614652F-E650-40DC-94B5-B31B4BFC95BA}" destId="{7EB07CD6-823E-4B98-BEC6-BE3C126725D9}" srcOrd="5" destOrd="0" parTransId="{F869E4B6-503E-428E-A38E-7128266EFFE2}" sibTransId="{8960D494-DF27-4EF5-AB31-BB93E268321B}"/>
    <dgm:cxn modelId="{91AD594E-5552-494F-B77A-256B7BE16C32}" type="presOf" srcId="{D25138F7-B1DD-4272-A48F-920BAB0B8BCF}" destId="{69F73AE6-3F41-4C2C-B66A-B946C26D6491}" srcOrd="0" destOrd="0" presId="urn:microsoft.com/office/officeart/2008/layout/PictureAccentList"/>
    <dgm:cxn modelId="{F8BFCB50-EFBC-4BAA-A375-15BF080ED195}" type="presOf" srcId="{7EB07CD6-823E-4B98-BEC6-BE3C126725D9}" destId="{9CA0BDCA-5472-4731-9D34-1BF1B1C383E2}" srcOrd="0" destOrd="0" presId="urn:microsoft.com/office/officeart/2008/layout/PictureAccentList"/>
    <dgm:cxn modelId="{5D377375-542E-47A4-93C4-72D78034706B}" type="presOf" srcId="{00C9D4E5-62CB-4EEC-9DE5-53CBEEE14042}" destId="{B94FEED3-F5FB-4A76-8EA9-2CD89BBE6CEA}" srcOrd="0" destOrd="0" presId="urn:microsoft.com/office/officeart/2008/layout/PictureAccentList"/>
    <dgm:cxn modelId="{CF665156-D050-4D58-8CA1-E955BC03B768}" type="presOf" srcId="{BD29538B-9AFE-4F14-984D-C0B9C1F60A3C}" destId="{4742851C-23EA-4DEA-B4EB-57E44804B48A}" srcOrd="0" destOrd="0" presId="urn:microsoft.com/office/officeart/2008/layout/PictureAccentList"/>
    <dgm:cxn modelId="{1E2CC777-93BF-4459-9E82-46ADAAC00C8B}" srcId="{00C9D4E5-62CB-4EEC-9DE5-53CBEEE14042}" destId="{292229CF-7783-4701-A644-E6207F76A2AC}" srcOrd="1" destOrd="0" parTransId="{271477C0-DFC8-4690-9224-468ECA7EFC92}" sibTransId="{6B09AC19-7C7F-4DBF-AF38-BE52DDE2B647}"/>
    <dgm:cxn modelId="{4582B782-2214-4B79-B670-B4595EE534C1}" type="presOf" srcId="{265D30D3-64AF-414B-850F-F39342FEBD4F}" destId="{EAF1BEE9-A015-4272-A6BC-335C653B8110}" srcOrd="0" destOrd="0" presId="urn:microsoft.com/office/officeart/2008/layout/PictureAccentList"/>
    <dgm:cxn modelId="{58D3E682-2A0B-400C-8C7D-2B7DA7DA79E7}" srcId="{4614652F-E650-40DC-94B5-B31B4BFC95BA}" destId="{BD29538B-9AFE-4F14-984D-C0B9C1F60A3C}" srcOrd="2" destOrd="0" parTransId="{613B15D7-DB41-4FD4-BFF9-80D5B949BE9A}" sibTransId="{E807E6AE-8FDF-4ED6-8D0F-853BA9556970}"/>
    <dgm:cxn modelId="{96BF3787-864A-4718-8534-2625BC26C239}" srcId="{00C9D4E5-62CB-4EEC-9DE5-53CBEEE14042}" destId="{83CAE5C2-CDE8-416A-9495-C266CBEB90E4}" srcOrd="2" destOrd="0" parTransId="{25DA108D-2C1C-413C-8BE8-E6FE63E2C826}" sibTransId="{2A653FD0-F538-4AA8-93E5-D849DFA0155B}"/>
    <dgm:cxn modelId="{50076E90-02E9-4453-A39F-8F20895653E2}" type="presOf" srcId="{5B3367BA-E355-4DCD-B191-AB92191DDE88}" destId="{26A6EE7F-D94B-4E65-8850-2E9D7FDCD6D4}" srcOrd="0" destOrd="0" presId="urn:microsoft.com/office/officeart/2008/layout/PictureAccentList"/>
    <dgm:cxn modelId="{E7473AA4-E6F4-4544-8DCC-96125FF9DFC6}" srcId="{00C9D4E5-62CB-4EEC-9DE5-53CBEEE14042}" destId="{946BCE8F-E644-408F-BBBB-8E5B7667F092}" srcOrd="0" destOrd="0" parTransId="{75257660-CA1B-4885-B702-51925338D62C}" sibTransId="{6FFB4BBB-7E86-4C30-BEE4-11A8D34588A5}"/>
    <dgm:cxn modelId="{F00393A8-044A-47DE-A1DC-48E03D3FBBFE}" srcId="{4614652F-E650-40DC-94B5-B31B4BFC95BA}" destId="{7C9BE2F4-266D-4026-92A3-0E778C5990ED}" srcOrd="1" destOrd="0" parTransId="{78415D03-5D0F-4D9D-BE7F-0CEFE8BF7C5D}" sibTransId="{0FD32B5F-5E50-4535-B698-9A7E2C01CF99}"/>
    <dgm:cxn modelId="{DADD70AB-11BD-43FF-B6A5-3B696E09E9C5}" type="presOf" srcId="{E3D052F1-6266-413C-A048-ADE554DA7560}" destId="{3F98FB5C-389C-4F82-863C-09D5FFA2D058}" srcOrd="0" destOrd="0" presId="urn:microsoft.com/office/officeart/2008/layout/PictureAccentList"/>
    <dgm:cxn modelId="{5C4EA3AF-4F25-475C-9ABC-CEFB960138AD}" type="presOf" srcId="{EF09F59D-0519-493E-9DE8-AE52F151E186}" destId="{48702695-F85F-49AF-848E-49616C3A0A92}" srcOrd="0" destOrd="0" presId="urn:microsoft.com/office/officeart/2008/layout/PictureAccentList"/>
    <dgm:cxn modelId="{87570FB3-C887-45F5-A62D-AAB49C51B020}" type="presOf" srcId="{0DB072E3-3650-4B7D-B44D-38B8F28C02C0}" destId="{E67993BF-3581-4B68-B25E-5FBE7E45C835}" srcOrd="0" destOrd="0" presId="urn:microsoft.com/office/officeart/2008/layout/PictureAccentList"/>
    <dgm:cxn modelId="{BB4208C5-5ADE-4E05-9688-D6CEE1862D91}" type="presOf" srcId="{1FCF7892-B177-4665-B682-A8A244545B53}" destId="{AE428C10-E2A9-49A4-8CFB-32F584D9EF4E}" srcOrd="0" destOrd="0" presId="urn:microsoft.com/office/officeart/2008/layout/PictureAccentList"/>
    <dgm:cxn modelId="{FBD74DC8-189F-47B1-B553-D209C7E36E78}" srcId="{1FCF7892-B177-4665-B682-A8A244545B53}" destId="{5B3367BA-E355-4DCD-B191-AB92191DDE88}" srcOrd="1" destOrd="0" parTransId="{AB0C39E2-B2DC-4941-9919-B8187D84A53C}" sibTransId="{5E3677FF-E9B1-47F2-BAD8-14E8B43BE390}"/>
    <dgm:cxn modelId="{6E36B3E6-C62A-4319-A2C0-E47A7CE64DB9}" type="presOf" srcId="{0DEE0FC2-4F13-4F74-BA0F-6CEF464118E8}" destId="{69A1706D-2475-4F66-BC63-C7EE710918AC}" srcOrd="0" destOrd="0" presId="urn:microsoft.com/office/officeart/2008/layout/PictureAccentList"/>
    <dgm:cxn modelId="{72E4E4EB-5AFF-45C0-90B1-0CF178FC6973}" srcId="{5B3367BA-E355-4DCD-B191-AB92191DDE88}" destId="{9F7FAC58-7207-4F47-A3D7-F209C1334B4A}" srcOrd="5" destOrd="0" parTransId="{2461CCC2-2F91-4712-9509-F2502BB8B955}" sibTransId="{17457D74-98F7-4D65-92DB-BACBA908BF59}"/>
    <dgm:cxn modelId="{53C660EE-3465-4116-9A61-6B552C65F2C0}" type="presOf" srcId="{292229CF-7783-4701-A644-E6207F76A2AC}" destId="{C71EF16F-0EAD-4AD3-96FE-19A399B58F06}" srcOrd="0" destOrd="0" presId="urn:microsoft.com/office/officeart/2008/layout/PictureAccentList"/>
    <dgm:cxn modelId="{C77102F1-6A5D-4450-81D6-1C03EBA489AB}" type="presOf" srcId="{C1D1EE8D-DB5E-4327-8CDB-8D413C0C1E6E}" destId="{E61BC180-CF42-4231-B9D9-E4DF04E788FE}" srcOrd="0" destOrd="0" presId="urn:microsoft.com/office/officeart/2008/layout/PictureAccentList"/>
    <dgm:cxn modelId="{5479C1F5-4BD2-4109-BE05-511B4F3AEAF8}" srcId="{1FCF7892-B177-4665-B682-A8A244545B53}" destId="{00C9D4E5-62CB-4EEC-9DE5-53CBEEE14042}" srcOrd="2" destOrd="0" parTransId="{760AA194-BDFE-41FF-AFB6-4A4931077210}" sibTransId="{3CBB46CB-7309-4C0A-ADD2-1C26704244D8}"/>
    <dgm:cxn modelId="{53CF03F9-ABA0-4954-B0A3-8E21BDAF7449}" srcId="{5B3367BA-E355-4DCD-B191-AB92191DDE88}" destId="{EF09F59D-0519-493E-9DE8-AE52F151E186}" srcOrd="0" destOrd="0" parTransId="{8FADFF15-9711-4093-9D5D-8CC44E2A1A58}" sibTransId="{190644CE-CDB8-4AB4-8494-4BF63C9FA569}"/>
    <dgm:cxn modelId="{950B36FA-7B88-43D9-A2D4-3C8D098E3189}" type="presOf" srcId="{83CAE5C2-CDE8-416A-9495-C266CBEB90E4}" destId="{ED15E30B-EA3B-423F-940E-01CEB867B8B8}" srcOrd="0" destOrd="0" presId="urn:microsoft.com/office/officeart/2008/layout/PictureAccentList"/>
    <dgm:cxn modelId="{F4361AFB-E071-42F5-A54F-93FD70F28DC1}" srcId="{5B3367BA-E355-4DCD-B191-AB92191DDE88}" destId="{D3940EA7-B877-4E2B-A736-11F42CD9F8EE}" srcOrd="3" destOrd="0" parTransId="{CDE6A207-34EE-414F-AA04-306D7AEDEC8B}" sibTransId="{E288C013-76D8-466B-B043-F0FCB6F5A064}"/>
    <dgm:cxn modelId="{48B276FD-51E8-4358-9084-DA9EF3AEA72F}" type="presOf" srcId="{9F7FAC58-7207-4F47-A3D7-F209C1334B4A}" destId="{A534DB39-E342-4431-92F0-5A213F8F0FAC}" srcOrd="0" destOrd="0" presId="urn:microsoft.com/office/officeart/2008/layout/PictureAccentList"/>
    <dgm:cxn modelId="{D3CF49EA-DC24-4A91-888B-3E911B0813F3}" type="presParOf" srcId="{AE428C10-E2A9-49A4-8CFB-32F584D9EF4E}" destId="{A5E4D329-0B5C-4FB4-AA4B-C8F4F751FA32}" srcOrd="0" destOrd="0" presId="urn:microsoft.com/office/officeart/2008/layout/PictureAccentList"/>
    <dgm:cxn modelId="{FC72EE20-9957-4EC1-A215-3594E7E421E8}" type="presParOf" srcId="{A5E4D329-0B5C-4FB4-AA4B-C8F4F751FA32}" destId="{62BBE425-C020-4F96-8446-B22161AFE92A}" srcOrd="0" destOrd="0" presId="urn:microsoft.com/office/officeart/2008/layout/PictureAccentList"/>
    <dgm:cxn modelId="{A6091766-BDB9-4979-903E-B748DE590481}" type="presParOf" srcId="{62BBE425-C020-4F96-8446-B22161AFE92A}" destId="{0C39BC85-808B-42D9-BE1E-9A7993AD7B9F}" srcOrd="0" destOrd="0" presId="urn:microsoft.com/office/officeart/2008/layout/PictureAccentList"/>
    <dgm:cxn modelId="{73ED0F45-BA3A-45D0-9420-166A826DCB1D}" type="presParOf" srcId="{A5E4D329-0B5C-4FB4-AA4B-C8F4F751FA32}" destId="{D52ADC87-E212-4A4E-9F24-3FBD0A923927}" srcOrd="1" destOrd="0" presId="urn:microsoft.com/office/officeart/2008/layout/PictureAccentList"/>
    <dgm:cxn modelId="{5235B6F2-29A3-4CA5-8388-F562C31EC8E3}" type="presParOf" srcId="{D52ADC87-E212-4A4E-9F24-3FBD0A923927}" destId="{B67242D6-50EA-4FFE-B98B-06379B9CFBFC}" srcOrd="0" destOrd="0" presId="urn:microsoft.com/office/officeart/2008/layout/PictureAccentList"/>
    <dgm:cxn modelId="{F478B76D-9CFC-49DB-B1C1-0384B835B05C}" type="presParOf" srcId="{B67242D6-50EA-4FFE-B98B-06379B9CFBFC}" destId="{6A0900A2-F478-447B-BD6D-310D9522F998}" srcOrd="0" destOrd="0" presId="urn:microsoft.com/office/officeart/2008/layout/PictureAccentList"/>
    <dgm:cxn modelId="{84AB4B7C-0E98-4CE8-BE43-926F391BCA34}" type="presParOf" srcId="{B67242D6-50EA-4FFE-B98B-06379B9CFBFC}" destId="{E61BC180-CF42-4231-B9D9-E4DF04E788FE}" srcOrd="1" destOrd="0" presId="urn:microsoft.com/office/officeart/2008/layout/PictureAccentList"/>
    <dgm:cxn modelId="{155D5CAD-7912-4CEB-9BA6-061A158548A7}" type="presParOf" srcId="{D52ADC87-E212-4A4E-9F24-3FBD0A923927}" destId="{AAB46BC9-A53C-43E5-B451-2230457AB19C}" srcOrd="1" destOrd="0" presId="urn:microsoft.com/office/officeart/2008/layout/PictureAccentList"/>
    <dgm:cxn modelId="{22891BBE-5D6F-49E9-BDC6-D938DD1310D0}" type="presParOf" srcId="{AAB46BC9-A53C-43E5-B451-2230457AB19C}" destId="{E21F7A11-1041-41A0-ACC7-28B95C8DF5DB}" srcOrd="0" destOrd="0" presId="urn:microsoft.com/office/officeart/2008/layout/PictureAccentList"/>
    <dgm:cxn modelId="{ACCAD7D1-BDF6-4CD2-A32D-47269D158258}" type="presParOf" srcId="{AAB46BC9-A53C-43E5-B451-2230457AB19C}" destId="{63AFBC26-3CCE-4C88-B93F-09BD15B42AE3}" srcOrd="1" destOrd="0" presId="urn:microsoft.com/office/officeart/2008/layout/PictureAccentList"/>
    <dgm:cxn modelId="{390E3FBB-87C0-4C70-A322-836728FB5CA2}" type="presParOf" srcId="{D52ADC87-E212-4A4E-9F24-3FBD0A923927}" destId="{21761AFD-3B7F-4894-A9B4-9482775563DF}" srcOrd="2" destOrd="0" presId="urn:microsoft.com/office/officeart/2008/layout/PictureAccentList"/>
    <dgm:cxn modelId="{B7B82CB8-D7F5-47F2-B7A4-E37284C86013}" type="presParOf" srcId="{21761AFD-3B7F-4894-A9B4-9482775563DF}" destId="{B4908B03-4638-4610-904A-D9D3AEB7CD83}" srcOrd="0" destOrd="0" presId="urn:microsoft.com/office/officeart/2008/layout/PictureAccentList"/>
    <dgm:cxn modelId="{343C50E5-BBAB-4788-8B9D-469CF0CC6810}" type="presParOf" srcId="{21761AFD-3B7F-4894-A9B4-9482775563DF}" destId="{4742851C-23EA-4DEA-B4EB-57E44804B48A}" srcOrd="1" destOrd="0" presId="urn:microsoft.com/office/officeart/2008/layout/PictureAccentList"/>
    <dgm:cxn modelId="{463A8B1D-9657-4CEA-BCB6-585AAD38BEE3}" type="presParOf" srcId="{D52ADC87-E212-4A4E-9F24-3FBD0A923927}" destId="{7FE3F6F6-9091-4E11-85CE-5C6903A205E1}" srcOrd="3" destOrd="0" presId="urn:microsoft.com/office/officeart/2008/layout/PictureAccentList"/>
    <dgm:cxn modelId="{14271485-216E-4FD9-B928-D1BCAA6C6A94}" type="presParOf" srcId="{7FE3F6F6-9091-4E11-85CE-5C6903A205E1}" destId="{465EE410-F383-4E1D-930E-7DE3BAA71F7B}" srcOrd="0" destOrd="0" presId="urn:microsoft.com/office/officeart/2008/layout/PictureAccentList"/>
    <dgm:cxn modelId="{73474CDB-BC23-40DA-A1BC-B7BA8B21F43F}" type="presParOf" srcId="{7FE3F6F6-9091-4E11-85CE-5C6903A205E1}" destId="{E67993BF-3581-4B68-B25E-5FBE7E45C835}" srcOrd="1" destOrd="0" presId="urn:microsoft.com/office/officeart/2008/layout/PictureAccentList"/>
    <dgm:cxn modelId="{FF7756C4-1824-44D6-BCA4-A1C08CA0DFB8}" type="presParOf" srcId="{D52ADC87-E212-4A4E-9F24-3FBD0A923927}" destId="{8893C83C-B50F-4EAC-948F-8FC7096B56DA}" srcOrd="4" destOrd="0" presId="urn:microsoft.com/office/officeart/2008/layout/PictureAccentList"/>
    <dgm:cxn modelId="{5D31BF23-0859-4898-908A-2AE2E82F7308}" type="presParOf" srcId="{8893C83C-B50F-4EAC-948F-8FC7096B56DA}" destId="{803442F3-1F56-4691-A6AA-DD74E107EA85}" srcOrd="0" destOrd="0" presId="urn:microsoft.com/office/officeart/2008/layout/PictureAccentList"/>
    <dgm:cxn modelId="{5D345174-D723-4D10-B178-C08BE0B8635D}" type="presParOf" srcId="{8893C83C-B50F-4EAC-948F-8FC7096B56DA}" destId="{0D88D7BA-E0DF-410F-964D-535AFEBEFB2B}" srcOrd="1" destOrd="0" presId="urn:microsoft.com/office/officeart/2008/layout/PictureAccentList"/>
    <dgm:cxn modelId="{CB896094-C301-41B6-A844-9B711DF0BCE5}" type="presParOf" srcId="{D52ADC87-E212-4A4E-9F24-3FBD0A923927}" destId="{803D400C-F0E1-4794-9018-D9680BC2F65B}" srcOrd="5" destOrd="0" presId="urn:microsoft.com/office/officeart/2008/layout/PictureAccentList"/>
    <dgm:cxn modelId="{0F0A1619-E858-4870-9097-9143DFFDA479}" type="presParOf" srcId="{803D400C-F0E1-4794-9018-D9680BC2F65B}" destId="{09C7198A-44EC-4846-AAD1-7629CF3087F1}" srcOrd="0" destOrd="0" presId="urn:microsoft.com/office/officeart/2008/layout/PictureAccentList"/>
    <dgm:cxn modelId="{D1465598-2F40-4DC3-96F7-7869B6EDF31E}" type="presParOf" srcId="{803D400C-F0E1-4794-9018-D9680BC2F65B}" destId="{9CA0BDCA-5472-4731-9D34-1BF1B1C383E2}" srcOrd="1" destOrd="0" presId="urn:microsoft.com/office/officeart/2008/layout/PictureAccentList"/>
    <dgm:cxn modelId="{666F3D57-B5CF-4C54-918B-C1ECADFAC106}" type="presParOf" srcId="{AE428C10-E2A9-49A4-8CFB-32F584D9EF4E}" destId="{137488D9-2EE8-4370-9F09-C7051F6E341E}" srcOrd="1" destOrd="0" presId="urn:microsoft.com/office/officeart/2008/layout/PictureAccentList"/>
    <dgm:cxn modelId="{FC1552DA-9F83-4F52-93F8-83CA76D65CAE}" type="presParOf" srcId="{137488D9-2EE8-4370-9F09-C7051F6E341E}" destId="{F4C79428-CAA0-405D-9411-B53A2834754D}" srcOrd="0" destOrd="0" presId="urn:microsoft.com/office/officeart/2008/layout/PictureAccentList"/>
    <dgm:cxn modelId="{AB423653-A8C4-4CB8-BCED-2CB2734B404F}" type="presParOf" srcId="{F4C79428-CAA0-405D-9411-B53A2834754D}" destId="{26A6EE7F-D94B-4E65-8850-2E9D7FDCD6D4}" srcOrd="0" destOrd="0" presId="urn:microsoft.com/office/officeart/2008/layout/PictureAccentList"/>
    <dgm:cxn modelId="{383DAD92-439D-40F0-8DAC-8756861A4E3D}" type="presParOf" srcId="{137488D9-2EE8-4370-9F09-C7051F6E341E}" destId="{E13A68E2-E707-444E-BCFE-A9A6C0970185}" srcOrd="1" destOrd="0" presId="urn:microsoft.com/office/officeart/2008/layout/PictureAccentList"/>
    <dgm:cxn modelId="{4719EA5F-CF40-4C32-AF4B-6BA914D718AE}" type="presParOf" srcId="{E13A68E2-E707-444E-BCFE-A9A6C0970185}" destId="{663BBC06-4FD3-4366-AFAC-A391132EE78C}" srcOrd="0" destOrd="0" presId="urn:microsoft.com/office/officeart/2008/layout/PictureAccentList"/>
    <dgm:cxn modelId="{B0235644-01A9-4552-8DFD-855FE23056B0}" type="presParOf" srcId="{663BBC06-4FD3-4366-AFAC-A391132EE78C}" destId="{0A3344E9-F9E7-4986-830A-85F3E4FE6979}" srcOrd="0" destOrd="0" presId="urn:microsoft.com/office/officeart/2008/layout/PictureAccentList"/>
    <dgm:cxn modelId="{2A72CFA5-7637-40A4-B9F4-B47009E2EFA0}" type="presParOf" srcId="{663BBC06-4FD3-4366-AFAC-A391132EE78C}" destId="{48702695-F85F-49AF-848E-49616C3A0A92}" srcOrd="1" destOrd="0" presId="urn:microsoft.com/office/officeart/2008/layout/PictureAccentList"/>
    <dgm:cxn modelId="{64E54739-685B-4F0F-AFD9-3EB85938BA4A}" type="presParOf" srcId="{E13A68E2-E707-444E-BCFE-A9A6C0970185}" destId="{BC869F55-27FF-4014-A06F-0E1878E24CB3}" srcOrd="1" destOrd="0" presId="urn:microsoft.com/office/officeart/2008/layout/PictureAccentList"/>
    <dgm:cxn modelId="{852646ED-8415-443E-8DCE-211A2F527C84}" type="presParOf" srcId="{BC869F55-27FF-4014-A06F-0E1878E24CB3}" destId="{67A69821-4AEC-4B99-A2BC-D4520974E3B1}" srcOrd="0" destOrd="0" presId="urn:microsoft.com/office/officeart/2008/layout/PictureAccentList"/>
    <dgm:cxn modelId="{1B96E44E-31F7-4B13-A62D-DBC7648A8004}" type="presParOf" srcId="{BC869F55-27FF-4014-A06F-0E1878E24CB3}" destId="{45ED23B5-D64A-455C-8275-7B6C49F1F2F0}" srcOrd="1" destOrd="0" presId="urn:microsoft.com/office/officeart/2008/layout/PictureAccentList"/>
    <dgm:cxn modelId="{9A9EE945-97F8-4D78-B45A-6309F2209F28}" type="presParOf" srcId="{E13A68E2-E707-444E-BCFE-A9A6C0970185}" destId="{2121C8F9-4C67-4731-BF2A-13DC2A4E215A}" srcOrd="2" destOrd="0" presId="urn:microsoft.com/office/officeart/2008/layout/PictureAccentList"/>
    <dgm:cxn modelId="{C23A9FC6-62EC-4BB4-8C98-703C227FF7A0}" type="presParOf" srcId="{2121C8F9-4C67-4731-BF2A-13DC2A4E215A}" destId="{596AA6F0-C49B-4168-A78A-672F43A27641}" srcOrd="0" destOrd="0" presId="urn:microsoft.com/office/officeart/2008/layout/PictureAccentList"/>
    <dgm:cxn modelId="{5293E15B-6FEF-4919-9853-7061B2952DE5}" type="presParOf" srcId="{2121C8F9-4C67-4731-BF2A-13DC2A4E215A}" destId="{EAF1BEE9-A015-4272-A6BC-335C653B8110}" srcOrd="1" destOrd="0" presId="urn:microsoft.com/office/officeart/2008/layout/PictureAccentList"/>
    <dgm:cxn modelId="{C888F02D-BB40-4ECC-8CB7-15276147A46A}" type="presParOf" srcId="{E13A68E2-E707-444E-BCFE-A9A6C0970185}" destId="{33B7609F-56A1-463A-A2B1-1ECEB5E5D696}" srcOrd="3" destOrd="0" presId="urn:microsoft.com/office/officeart/2008/layout/PictureAccentList"/>
    <dgm:cxn modelId="{8067DB9E-5D62-4820-8A58-FD65FA40DA73}" type="presParOf" srcId="{33B7609F-56A1-463A-A2B1-1ECEB5E5D696}" destId="{B93257BC-7FC2-4606-B999-F7BF1A33E528}" srcOrd="0" destOrd="0" presId="urn:microsoft.com/office/officeart/2008/layout/PictureAccentList"/>
    <dgm:cxn modelId="{5769BBC9-4C0C-49D7-81C3-E18A055FDE22}" type="presParOf" srcId="{33B7609F-56A1-463A-A2B1-1ECEB5E5D696}" destId="{6923F4B2-C127-484B-AD0E-9F92194726BF}" srcOrd="1" destOrd="0" presId="urn:microsoft.com/office/officeart/2008/layout/PictureAccentList"/>
    <dgm:cxn modelId="{2C352CF9-9D18-42E7-8EF6-1ACD5370F0A1}" type="presParOf" srcId="{E13A68E2-E707-444E-BCFE-A9A6C0970185}" destId="{47CDDEE2-CB04-4D68-A8BF-4FA795BF8371}" srcOrd="4" destOrd="0" presId="urn:microsoft.com/office/officeart/2008/layout/PictureAccentList"/>
    <dgm:cxn modelId="{A3166DA1-0257-4EBF-995B-05EC3DCDAFA8}" type="presParOf" srcId="{47CDDEE2-CB04-4D68-A8BF-4FA795BF8371}" destId="{DE17E52C-36A9-44FD-88DA-14D56AA52314}" srcOrd="0" destOrd="0" presId="urn:microsoft.com/office/officeart/2008/layout/PictureAccentList"/>
    <dgm:cxn modelId="{205A3785-D549-41B5-BCB6-F3240AFF6045}" type="presParOf" srcId="{47CDDEE2-CB04-4D68-A8BF-4FA795BF8371}" destId="{69A1706D-2475-4F66-BC63-C7EE710918AC}" srcOrd="1" destOrd="0" presId="urn:microsoft.com/office/officeart/2008/layout/PictureAccentList"/>
    <dgm:cxn modelId="{A04A6625-2A78-417F-8164-837BF3B70859}" type="presParOf" srcId="{E13A68E2-E707-444E-BCFE-A9A6C0970185}" destId="{58DD7332-0426-41F5-B5F7-D1B2855752C9}" srcOrd="5" destOrd="0" presId="urn:microsoft.com/office/officeart/2008/layout/PictureAccentList"/>
    <dgm:cxn modelId="{957931C2-A645-485A-911C-9A898338795B}" type="presParOf" srcId="{58DD7332-0426-41F5-B5F7-D1B2855752C9}" destId="{9BD5628A-620A-4650-B932-4CE6DF331967}" srcOrd="0" destOrd="0" presId="urn:microsoft.com/office/officeart/2008/layout/PictureAccentList"/>
    <dgm:cxn modelId="{5C2CE263-90A7-4D2F-BFAF-7715D1A1375C}" type="presParOf" srcId="{58DD7332-0426-41F5-B5F7-D1B2855752C9}" destId="{A534DB39-E342-4431-92F0-5A213F8F0FAC}" srcOrd="1" destOrd="0" presId="urn:microsoft.com/office/officeart/2008/layout/PictureAccentList"/>
    <dgm:cxn modelId="{AFBC8B97-4C97-455B-868B-1D097B38C320}" type="presParOf" srcId="{AE428C10-E2A9-49A4-8CFB-32F584D9EF4E}" destId="{1EB6C097-E5B8-4AAC-AA7D-B1D1BFE2523D}" srcOrd="2" destOrd="0" presId="urn:microsoft.com/office/officeart/2008/layout/PictureAccentList"/>
    <dgm:cxn modelId="{73F306A6-EA66-4120-927C-2B712B1ED3BB}" type="presParOf" srcId="{1EB6C097-E5B8-4AAC-AA7D-B1D1BFE2523D}" destId="{4977D3FC-3C31-4FCA-B9C3-7E6AC73E09DE}" srcOrd="0" destOrd="0" presId="urn:microsoft.com/office/officeart/2008/layout/PictureAccentList"/>
    <dgm:cxn modelId="{3F619A01-4E15-4857-BE9F-5A1AEA8CB8E6}" type="presParOf" srcId="{4977D3FC-3C31-4FCA-B9C3-7E6AC73E09DE}" destId="{B94FEED3-F5FB-4A76-8EA9-2CD89BBE6CEA}" srcOrd="0" destOrd="0" presId="urn:microsoft.com/office/officeart/2008/layout/PictureAccentList"/>
    <dgm:cxn modelId="{5F9DF3E8-23B1-490E-924F-E56CC10BC29D}" type="presParOf" srcId="{1EB6C097-E5B8-4AAC-AA7D-B1D1BFE2523D}" destId="{C5754627-E648-4349-9423-8F7DEA36451E}" srcOrd="1" destOrd="0" presId="urn:microsoft.com/office/officeart/2008/layout/PictureAccentList"/>
    <dgm:cxn modelId="{736F765B-356E-4E83-9963-6BA8D949E280}" type="presParOf" srcId="{C5754627-E648-4349-9423-8F7DEA36451E}" destId="{A26E5900-65E3-4FFD-B4B9-729CF911FB76}" srcOrd="0" destOrd="0" presId="urn:microsoft.com/office/officeart/2008/layout/PictureAccentList"/>
    <dgm:cxn modelId="{AE304D51-0399-4833-A4E1-7A81A11D8D58}" type="presParOf" srcId="{A26E5900-65E3-4FFD-B4B9-729CF911FB76}" destId="{39671A5C-6341-4CFB-85F6-28AB8BB9310F}" srcOrd="0" destOrd="0" presId="urn:microsoft.com/office/officeart/2008/layout/PictureAccentList"/>
    <dgm:cxn modelId="{C55090D6-9487-4534-ACC6-976FBE2935D2}" type="presParOf" srcId="{A26E5900-65E3-4FFD-B4B9-729CF911FB76}" destId="{9394AD95-8105-49DC-B640-CD5B98863FC8}" srcOrd="1" destOrd="0" presId="urn:microsoft.com/office/officeart/2008/layout/PictureAccentList"/>
    <dgm:cxn modelId="{0780AA20-0637-4451-8DE6-941301469806}" type="presParOf" srcId="{C5754627-E648-4349-9423-8F7DEA36451E}" destId="{519E0896-40ED-400C-BC5E-A8B9D6130B1F}" srcOrd="1" destOrd="0" presId="urn:microsoft.com/office/officeart/2008/layout/PictureAccentList"/>
    <dgm:cxn modelId="{739EC70D-CA59-4267-9EA5-60CD4069DF65}" type="presParOf" srcId="{519E0896-40ED-400C-BC5E-A8B9D6130B1F}" destId="{FC3AE71C-A15B-4276-A707-78FAC7C742B7}" srcOrd="0" destOrd="0" presId="urn:microsoft.com/office/officeart/2008/layout/PictureAccentList"/>
    <dgm:cxn modelId="{A2E7C615-8C37-41AE-AA09-CB8EA90CF75A}" type="presParOf" srcId="{519E0896-40ED-400C-BC5E-A8B9D6130B1F}" destId="{C71EF16F-0EAD-4AD3-96FE-19A399B58F06}" srcOrd="1" destOrd="0" presId="urn:microsoft.com/office/officeart/2008/layout/PictureAccentList"/>
    <dgm:cxn modelId="{ED8FC027-3DB3-46BF-B928-828C4E35A65D}" type="presParOf" srcId="{C5754627-E648-4349-9423-8F7DEA36451E}" destId="{70BDB278-E07C-4D37-BC14-9471B9DEBEAE}" srcOrd="2" destOrd="0" presId="urn:microsoft.com/office/officeart/2008/layout/PictureAccentList"/>
    <dgm:cxn modelId="{0697CB4C-B18F-4CA7-94B0-5D7E4F74A1B4}" type="presParOf" srcId="{70BDB278-E07C-4D37-BC14-9471B9DEBEAE}" destId="{F2C67D37-6C51-4C00-BB1C-5C7090AD7EF4}" srcOrd="0" destOrd="0" presId="urn:microsoft.com/office/officeart/2008/layout/PictureAccentList"/>
    <dgm:cxn modelId="{D210F8C8-9DEA-43AC-A405-1A88259065C7}" type="presParOf" srcId="{70BDB278-E07C-4D37-BC14-9471B9DEBEAE}" destId="{ED15E30B-EA3B-423F-940E-01CEB867B8B8}" srcOrd="1" destOrd="0" presId="urn:microsoft.com/office/officeart/2008/layout/PictureAccentList"/>
    <dgm:cxn modelId="{0C4AAE6C-264E-42D3-A361-6A9E8D5B2CB7}" type="presParOf" srcId="{C5754627-E648-4349-9423-8F7DEA36451E}" destId="{78777612-5974-4D98-8BEF-99BC64F89A3D}" srcOrd="3" destOrd="0" presId="urn:microsoft.com/office/officeart/2008/layout/PictureAccentList"/>
    <dgm:cxn modelId="{BD341707-B353-430F-9E41-0C4C67560A5A}" type="presParOf" srcId="{78777612-5974-4D98-8BEF-99BC64F89A3D}" destId="{6026708B-3806-4E77-91C9-5D73E923ABC3}" srcOrd="0" destOrd="0" presId="urn:microsoft.com/office/officeart/2008/layout/PictureAccentList"/>
    <dgm:cxn modelId="{93DAD530-D94D-47C9-B643-5EBF9031CF24}" type="presParOf" srcId="{78777612-5974-4D98-8BEF-99BC64F89A3D}" destId="{3F98FB5C-389C-4F82-863C-09D5FFA2D058}" srcOrd="1" destOrd="0" presId="urn:microsoft.com/office/officeart/2008/layout/PictureAccentList"/>
    <dgm:cxn modelId="{D52E49BC-9FA6-4C02-B751-88EB3E999585}" type="presParOf" srcId="{C5754627-E648-4349-9423-8F7DEA36451E}" destId="{8C313314-E5DB-4C72-9571-6F8310760CC0}" srcOrd="4" destOrd="0" presId="urn:microsoft.com/office/officeart/2008/layout/PictureAccentList"/>
    <dgm:cxn modelId="{C9CFE200-3C2A-44D2-9A45-735205CF96C9}" type="presParOf" srcId="{8C313314-E5DB-4C72-9571-6F8310760CC0}" destId="{7DDA46DF-1F9D-4436-A54F-1B0A26FC533D}" srcOrd="0" destOrd="0" presId="urn:microsoft.com/office/officeart/2008/layout/PictureAccentList"/>
    <dgm:cxn modelId="{37D06C26-F02E-46A6-86B8-A3AE83A778D5}" type="presParOf" srcId="{8C313314-E5DB-4C72-9571-6F8310760CC0}" destId="{69F73AE6-3F41-4C2C-B66A-B946C26D6491}" srcOrd="1" destOrd="0" presId="urn:microsoft.com/office/officeart/2008/layout/PictureAccentList"/>
    <dgm:cxn modelId="{0583D9CC-D3A3-4DB5-866B-B854DDFC95A0}" type="presParOf" srcId="{C5754627-E648-4349-9423-8F7DEA36451E}" destId="{965854C1-061B-4801-B451-390A9802AC36}" srcOrd="5" destOrd="0" presId="urn:microsoft.com/office/officeart/2008/layout/PictureAccentList"/>
    <dgm:cxn modelId="{962E519A-A340-410D-A4FF-FA33D181415E}" type="presParOf" srcId="{965854C1-061B-4801-B451-390A9802AC36}" destId="{C116A702-460F-458A-A008-E38F74FCC2DD}" srcOrd="0" destOrd="0" presId="urn:microsoft.com/office/officeart/2008/layout/PictureAccentList"/>
    <dgm:cxn modelId="{D62E949A-71FC-496E-8489-B66385D7CC8C}" type="presParOf" srcId="{965854C1-061B-4801-B451-390A9802AC36}" destId="{02AF6ED4-2EB5-4847-B311-E2A10C93155F}" srcOrd="1" destOrd="0" presId="urn:microsoft.com/office/officeart/2008/layout/PictureAccent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9BC85-808B-42D9-BE1E-9A7993AD7B9F}">
      <dsp:nvSpPr>
        <dsp:cNvPr id="0" name=""/>
        <dsp:cNvSpPr/>
      </dsp:nvSpPr>
      <dsp:spPr>
        <a:xfrm>
          <a:off x="0" y="1039987"/>
          <a:ext cx="3258229" cy="414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1" kern="1200" dirty="0"/>
            <a:t>Full power</a:t>
          </a:r>
        </a:p>
      </dsp:txBody>
      <dsp:txXfrm>
        <a:off x="12136" y="1052123"/>
        <a:ext cx="3233957" cy="390065"/>
      </dsp:txXfrm>
    </dsp:sp>
    <dsp:sp modelId="{6A0900A2-F478-447B-BD6D-310D9522F998}">
      <dsp:nvSpPr>
        <dsp:cNvPr id="0" name=""/>
        <dsp:cNvSpPr/>
      </dsp:nvSpPr>
      <dsp:spPr>
        <a:xfrm>
          <a:off x="0" y="1528905"/>
          <a:ext cx="414337" cy="414337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3000" r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BC180-CF42-4231-B9D9-E4DF04E788FE}">
      <dsp:nvSpPr>
        <dsp:cNvPr id="0" name=""/>
        <dsp:cNvSpPr/>
      </dsp:nvSpPr>
      <dsp:spPr>
        <a:xfrm>
          <a:off x="439197" y="1528905"/>
          <a:ext cx="2819032" cy="4143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Peripherals</a:t>
          </a:r>
          <a:r>
            <a:rPr lang="en-AU" sz="900" kern="1200" dirty="0"/>
            <a:t> </a:t>
          </a:r>
        </a:p>
      </dsp:txBody>
      <dsp:txXfrm>
        <a:off x="459427" y="1549135"/>
        <a:ext cx="2778572" cy="373877"/>
      </dsp:txXfrm>
    </dsp:sp>
    <dsp:sp modelId="{E21F7A11-1041-41A0-ACC7-28B95C8DF5DB}">
      <dsp:nvSpPr>
        <dsp:cNvPr id="0" name=""/>
        <dsp:cNvSpPr/>
      </dsp:nvSpPr>
      <dsp:spPr>
        <a:xfrm>
          <a:off x="0" y="1992963"/>
          <a:ext cx="414337" cy="414337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7000" b="-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FBC26-3CCE-4C88-B93F-09BD15B42AE3}">
      <dsp:nvSpPr>
        <dsp:cNvPr id="0" name=""/>
        <dsp:cNvSpPr/>
      </dsp:nvSpPr>
      <dsp:spPr>
        <a:xfrm>
          <a:off x="439197" y="1992963"/>
          <a:ext cx="2819032" cy="4143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Bluetooth</a:t>
          </a:r>
        </a:p>
      </dsp:txBody>
      <dsp:txXfrm>
        <a:off x="459427" y="2013193"/>
        <a:ext cx="2778572" cy="373877"/>
      </dsp:txXfrm>
    </dsp:sp>
    <dsp:sp modelId="{B4908B03-4638-4610-904A-D9D3AEB7CD83}">
      <dsp:nvSpPr>
        <dsp:cNvPr id="0" name=""/>
        <dsp:cNvSpPr/>
      </dsp:nvSpPr>
      <dsp:spPr>
        <a:xfrm>
          <a:off x="0" y="2457021"/>
          <a:ext cx="414337" cy="414337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3000" r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2851C-23EA-4DEA-B4EB-57E44804B48A}">
      <dsp:nvSpPr>
        <dsp:cNvPr id="0" name=""/>
        <dsp:cNvSpPr/>
      </dsp:nvSpPr>
      <dsp:spPr>
        <a:xfrm>
          <a:off x="439197" y="2457021"/>
          <a:ext cx="2819032" cy="4143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WIFI</a:t>
          </a:r>
        </a:p>
      </dsp:txBody>
      <dsp:txXfrm>
        <a:off x="459427" y="2477251"/>
        <a:ext cx="2778572" cy="373877"/>
      </dsp:txXfrm>
    </dsp:sp>
    <dsp:sp modelId="{465EE410-F383-4E1D-930E-7DE3BAA71F7B}">
      <dsp:nvSpPr>
        <dsp:cNvPr id="0" name=""/>
        <dsp:cNvSpPr/>
      </dsp:nvSpPr>
      <dsp:spPr>
        <a:xfrm>
          <a:off x="0" y="2921079"/>
          <a:ext cx="414337" cy="414337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993BF-3581-4B68-B25E-5FBE7E45C835}">
      <dsp:nvSpPr>
        <dsp:cNvPr id="0" name=""/>
        <dsp:cNvSpPr/>
      </dsp:nvSpPr>
      <dsp:spPr>
        <a:xfrm>
          <a:off x="439197" y="2921079"/>
          <a:ext cx="2819032" cy="4143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Cores</a:t>
          </a:r>
        </a:p>
      </dsp:txBody>
      <dsp:txXfrm>
        <a:off x="459427" y="2941309"/>
        <a:ext cx="2778572" cy="373877"/>
      </dsp:txXfrm>
    </dsp:sp>
    <dsp:sp modelId="{803442F3-1F56-4691-A6AA-DD74E107EA85}">
      <dsp:nvSpPr>
        <dsp:cNvPr id="0" name=""/>
        <dsp:cNvSpPr/>
      </dsp:nvSpPr>
      <dsp:spPr>
        <a:xfrm>
          <a:off x="0" y="3385137"/>
          <a:ext cx="414337" cy="414337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8D7BA-E0DF-410F-964D-535AFEBEFB2B}">
      <dsp:nvSpPr>
        <dsp:cNvPr id="0" name=""/>
        <dsp:cNvSpPr/>
      </dsp:nvSpPr>
      <dsp:spPr>
        <a:xfrm>
          <a:off x="439197" y="3385137"/>
          <a:ext cx="2819032" cy="4143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Coprocessor</a:t>
          </a:r>
        </a:p>
      </dsp:txBody>
      <dsp:txXfrm>
        <a:off x="459427" y="3405367"/>
        <a:ext cx="2778572" cy="373877"/>
      </dsp:txXfrm>
    </dsp:sp>
    <dsp:sp modelId="{09C7198A-44EC-4846-AAD1-7629CF3087F1}">
      <dsp:nvSpPr>
        <dsp:cNvPr id="0" name=""/>
        <dsp:cNvSpPr/>
      </dsp:nvSpPr>
      <dsp:spPr>
        <a:xfrm>
          <a:off x="0" y="3849195"/>
          <a:ext cx="414337" cy="414337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0BDCA-5472-4731-9D34-1BF1B1C383E2}">
      <dsp:nvSpPr>
        <dsp:cNvPr id="0" name=""/>
        <dsp:cNvSpPr/>
      </dsp:nvSpPr>
      <dsp:spPr>
        <a:xfrm>
          <a:off x="439197" y="3849195"/>
          <a:ext cx="2819032" cy="4143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RTC</a:t>
          </a:r>
        </a:p>
      </dsp:txBody>
      <dsp:txXfrm>
        <a:off x="459427" y="3869425"/>
        <a:ext cx="2778572" cy="373877"/>
      </dsp:txXfrm>
    </dsp:sp>
    <dsp:sp modelId="{26A6EE7F-D94B-4E65-8850-2E9D7FDCD6D4}">
      <dsp:nvSpPr>
        <dsp:cNvPr id="0" name=""/>
        <dsp:cNvSpPr/>
      </dsp:nvSpPr>
      <dsp:spPr>
        <a:xfrm>
          <a:off x="3584053" y="1039987"/>
          <a:ext cx="3258229" cy="414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1" kern="1200" dirty="0"/>
            <a:t>Light sleep</a:t>
          </a:r>
        </a:p>
      </dsp:txBody>
      <dsp:txXfrm>
        <a:off x="3596189" y="1052123"/>
        <a:ext cx="3233957" cy="390065"/>
      </dsp:txXfrm>
    </dsp:sp>
    <dsp:sp modelId="{0A3344E9-F9E7-4986-830A-85F3E4FE6979}">
      <dsp:nvSpPr>
        <dsp:cNvPr id="0" name=""/>
        <dsp:cNvSpPr/>
      </dsp:nvSpPr>
      <dsp:spPr>
        <a:xfrm>
          <a:off x="3584052" y="1528905"/>
          <a:ext cx="414337" cy="414337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3000" r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02695-F85F-49AF-848E-49616C3A0A92}">
      <dsp:nvSpPr>
        <dsp:cNvPr id="0" name=""/>
        <dsp:cNvSpPr/>
      </dsp:nvSpPr>
      <dsp:spPr>
        <a:xfrm>
          <a:off x="4023250" y="1528905"/>
          <a:ext cx="2819032" cy="414337"/>
        </a:xfrm>
        <a:prstGeom prst="roundRect">
          <a:avLst>
            <a:gd name="adj" fmla="val 16670"/>
          </a:avLst>
        </a:prstGeom>
        <a:solidFill>
          <a:schemeClr val="tx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Peripherals </a:t>
          </a:r>
        </a:p>
      </dsp:txBody>
      <dsp:txXfrm>
        <a:off x="4043480" y="1549135"/>
        <a:ext cx="2778572" cy="373877"/>
      </dsp:txXfrm>
    </dsp:sp>
    <dsp:sp modelId="{67A69821-4AEC-4B99-A2BC-D4520974E3B1}">
      <dsp:nvSpPr>
        <dsp:cNvPr id="0" name=""/>
        <dsp:cNvSpPr/>
      </dsp:nvSpPr>
      <dsp:spPr>
        <a:xfrm>
          <a:off x="3584052" y="1992963"/>
          <a:ext cx="414337" cy="414337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7000" b="-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D23B5-D64A-455C-8275-7B6C49F1F2F0}">
      <dsp:nvSpPr>
        <dsp:cNvPr id="0" name=""/>
        <dsp:cNvSpPr/>
      </dsp:nvSpPr>
      <dsp:spPr>
        <a:xfrm>
          <a:off x="4023250" y="1992963"/>
          <a:ext cx="2819032" cy="414337"/>
        </a:xfrm>
        <a:prstGeom prst="roundRect">
          <a:avLst>
            <a:gd name="adj" fmla="val 16670"/>
          </a:avLst>
        </a:prstGeom>
        <a:solidFill>
          <a:schemeClr val="tx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Bluetooth</a:t>
          </a:r>
        </a:p>
      </dsp:txBody>
      <dsp:txXfrm>
        <a:off x="4043480" y="2013193"/>
        <a:ext cx="2778572" cy="373877"/>
      </dsp:txXfrm>
    </dsp:sp>
    <dsp:sp modelId="{596AA6F0-C49B-4168-A78A-672F43A27641}">
      <dsp:nvSpPr>
        <dsp:cNvPr id="0" name=""/>
        <dsp:cNvSpPr/>
      </dsp:nvSpPr>
      <dsp:spPr>
        <a:xfrm>
          <a:off x="3584052" y="2457021"/>
          <a:ext cx="414337" cy="414337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3000" r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1BEE9-A015-4272-A6BC-335C653B8110}">
      <dsp:nvSpPr>
        <dsp:cNvPr id="0" name=""/>
        <dsp:cNvSpPr/>
      </dsp:nvSpPr>
      <dsp:spPr>
        <a:xfrm>
          <a:off x="4023250" y="2457021"/>
          <a:ext cx="2819032" cy="414337"/>
        </a:xfrm>
        <a:prstGeom prst="roundRect">
          <a:avLst>
            <a:gd name="adj" fmla="val 16670"/>
          </a:avLst>
        </a:prstGeom>
        <a:solidFill>
          <a:schemeClr val="tx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WIFI</a:t>
          </a:r>
        </a:p>
      </dsp:txBody>
      <dsp:txXfrm>
        <a:off x="4043480" y="2477251"/>
        <a:ext cx="2778572" cy="373877"/>
      </dsp:txXfrm>
    </dsp:sp>
    <dsp:sp modelId="{B93257BC-7FC2-4606-B999-F7BF1A33E528}">
      <dsp:nvSpPr>
        <dsp:cNvPr id="0" name=""/>
        <dsp:cNvSpPr/>
      </dsp:nvSpPr>
      <dsp:spPr>
        <a:xfrm>
          <a:off x="3584052" y="2921079"/>
          <a:ext cx="414337" cy="414337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3F4B2-C127-484B-AD0E-9F92194726BF}">
      <dsp:nvSpPr>
        <dsp:cNvPr id="0" name=""/>
        <dsp:cNvSpPr/>
      </dsp:nvSpPr>
      <dsp:spPr>
        <a:xfrm>
          <a:off x="4023250" y="2921079"/>
          <a:ext cx="2819032" cy="4143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Cores</a:t>
          </a:r>
        </a:p>
      </dsp:txBody>
      <dsp:txXfrm>
        <a:off x="4043480" y="2941309"/>
        <a:ext cx="2778572" cy="373877"/>
      </dsp:txXfrm>
    </dsp:sp>
    <dsp:sp modelId="{DE17E52C-36A9-44FD-88DA-14D56AA52314}">
      <dsp:nvSpPr>
        <dsp:cNvPr id="0" name=""/>
        <dsp:cNvSpPr/>
      </dsp:nvSpPr>
      <dsp:spPr>
        <a:xfrm>
          <a:off x="3584052" y="3385137"/>
          <a:ext cx="414337" cy="414337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1706D-2475-4F66-BC63-C7EE710918AC}">
      <dsp:nvSpPr>
        <dsp:cNvPr id="0" name=""/>
        <dsp:cNvSpPr/>
      </dsp:nvSpPr>
      <dsp:spPr>
        <a:xfrm>
          <a:off x="4023250" y="3385137"/>
          <a:ext cx="2819032" cy="4143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Coprocessor</a:t>
          </a:r>
        </a:p>
      </dsp:txBody>
      <dsp:txXfrm>
        <a:off x="4043480" y="3405367"/>
        <a:ext cx="2778572" cy="373877"/>
      </dsp:txXfrm>
    </dsp:sp>
    <dsp:sp modelId="{9BD5628A-620A-4650-B932-4CE6DF331967}">
      <dsp:nvSpPr>
        <dsp:cNvPr id="0" name=""/>
        <dsp:cNvSpPr/>
      </dsp:nvSpPr>
      <dsp:spPr>
        <a:xfrm>
          <a:off x="3584052" y="3849195"/>
          <a:ext cx="414337" cy="414337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4DB39-E342-4431-92F0-5A213F8F0FAC}">
      <dsp:nvSpPr>
        <dsp:cNvPr id="0" name=""/>
        <dsp:cNvSpPr/>
      </dsp:nvSpPr>
      <dsp:spPr>
        <a:xfrm>
          <a:off x="4023250" y="3849195"/>
          <a:ext cx="2819032" cy="4143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RTC</a:t>
          </a:r>
        </a:p>
      </dsp:txBody>
      <dsp:txXfrm>
        <a:off x="4043480" y="3869425"/>
        <a:ext cx="2778572" cy="373877"/>
      </dsp:txXfrm>
    </dsp:sp>
    <dsp:sp modelId="{B94FEED3-F5FB-4A76-8EA9-2CD89BBE6CEA}">
      <dsp:nvSpPr>
        <dsp:cNvPr id="0" name=""/>
        <dsp:cNvSpPr/>
      </dsp:nvSpPr>
      <dsp:spPr>
        <a:xfrm>
          <a:off x="7168106" y="1039987"/>
          <a:ext cx="3258229" cy="414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1" kern="1200" dirty="0"/>
            <a:t>Deep sleep</a:t>
          </a:r>
        </a:p>
      </dsp:txBody>
      <dsp:txXfrm>
        <a:off x="7180242" y="1052123"/>
        <a:ext cx="3233957" cy="390065"/>
      </dsp:txXfrm>
    </dsp:sp>
    <dsp:sp modelId="{39671A5C-6341-4CFB-85F6-28AB8BB9310F}">
      <dsp:nvSpPr>
        <dsp:cNvPr id="0" name=""/>
        <dsp:cNvSpPr/>
      </dsp:nvSpPr>
      <dsp:spPr>
        <a:xfrm>
          <a:off x="7168106" y="1528905"/>
          <a:ext cx="414337" cy="414337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3000" r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4AD95-8105-49DC-B640-CD5B98863FC8}">
      <dsp:nvSpPr>
        <dsp:cNvPr id="0" name=""/>
        <dsp:cNvSpPr/>
      </dsp:nvSpPr>
      <dsp:spPr>
        <a:xfrm>
          <a:off x="7607303" y="1528905"/>
          <a:ext cx="2819032" cy="414337"/>
        </a:xfrm>
        <a:prstGeom prst="roundRect">
          <a:avLst>
            <a:gd name="adj" fmla="val 16670"/>
          </a:avLst>
        </a:prstGeom>
        <a:solidFill>
          <a:schemeClr val="tx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Peripherals </a:t>
          </a:r>
        </a:p>
      </dsp:txBody>
      <dsp:txXfrm>
        <a:off x="7627533" y="1549135"/>
        <a:ext cx="2778572" cy="373877"/>
      </dsp:txXfrm>
    </dsp:sp>
    <dsp:sp modelId="{FC3AE71C-A15B-4276-A707-78FAC7C742B7}">
      <dsp:nvSpPr>
        <dsp:cNvPr id="0" name=""/>
        <dsp:cNvSpPr/>
      </dsp:nvSpPr>
      <dsp:spPr>
        <a:xfrm>
          <a:off x="7168106" y="1992963"/>
          <a:ext cx="414337" cy="414337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7000" b="-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EF16F-0EAD-4AD3-96FE-19A399B58F06}">
      <dsp:nvSpPr>
        <dsp:cNvPr id="0" name=""/>
        <dsp:cNvSpPr/>
      </dsp:nvSpPr>
      <dsp:spPr>
        <a:xfrm>
          <a:off x="7607303" y="1992963"/>
          <a:ext cx="2819032" cy="414337"/>
        </a:xfrm>
        <a:prstGeom prst="roundRect">
          <a:avLst>
            <a:gd name="adj" fmla="val 16670"/>
          </a:avLst>
        </a:prstGeom>
        <a:solidFill>
          <a:schemeClr val="tx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Bluetooth</a:t>
          </a:r>
        </a:p>
      </dsp:txBody>
      <dsp:txXfrm>
        <a:off x="7627533" y="2013193"/>
        <a:ext cx="2778572" cy="373877"/>
      </dsp:txXfrm>
    </dsp:sp>
    <dsp:sp modelId="{F2C67D37-6C51-4C00-BB1C-5C7090AD7EF4}">
      <dsp:nvSpPr>
        <dsp:cNvPr id="0" name=""/>
        <dsp:cNvSpPr/>
      </dsp:nvSpPr>
      <dsp:spPr>
        <a:xfrm>
          <a:off x="7168106" y="2457021"/>
          <a:ext cx="414337" cy="414337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3000" r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5E30B-EA3B-423F-940E-01CEB867B8B8}">
      <dsp:nvSpPr>
        <dsp:cNvPr id="0" name=""/>
        <dsp:cNvSpPr/>
      </dsp:nvSpPr>
      <dsp:spPr>
        <a:xfrm>
          <a:off x="7607303" y="2457021"/>
          <a:ext cx="2819032" cy="414337"/>
        </a:xfrm>
        <a:prstGeom prst="roundRect">
          <a:avLst>
            <a:gd name="adj" fmla="val 16670"/>
          </a:avLst>
        </a:prstGeom>
        <a:solidFill>
          <a:schemeClr val="tx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WIFI</a:t>
          </a:r>
        </a:p>
      </dsp:txBody>
      <dsp:txXfrm>
        <a:off x="7627533" y="2477251"/>
        <a:ext cx="2778572" cy="373877"/>
      </dsp:txXfrm>
    </dsp:sp>
    <dsp:sp modelId="{6026708B-3806-4E77-91C9-5D73E923ABC3}">
      <dsp:nvSpPr>
        <dsp:cNvPr id="0" name=""/>
        <dsp:cNvSpPr/>
      </dsp:nvSpPr>
      <dsp:spPr>
        <a:xfrm>
          <a:off x="7168106" y="2921079"/>
          <a:ext cx="414337" cy="414337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98FB5C-389C-4F82-863C-09D5FFA2D058}">
      <dsp:nvSpPr>
        <dsp:cNvPr id="0" name=""/>
        <dsp:cNvSpPr/>
      </dsp:nvSpPr>
      <dsp:spPr>
        <a:xfrm>
          <a:off x="7607303" y="2921079"/>
          <a:ext cx="2819032" cy="414337"/>
        </a:xfrm>
        <a:prstGeom prst="roundRect">
          <a:avLst>
            <a:gd name="adj" fmla="val 16670"/>
          </a:avLst>
        </a:prstGeom>
        <a:solidFill>
          <a:schemeClr val="tx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Cores</a:t>
          </a:r>
        </a:p>
      </dsp:txBody>
      <dsp:txXfrm>
        <a:off x="7627533" y="2941309"/>
        <a:ext cx="2778572" cy="373877"/>
      </dsp:txXfrm>
    </dsp:sp>
    <dsp:sp modelId="{7DDA46DF-1F9D-4436-A54F-1B0A26FC533D}">
      <dsp:nvSpPr>
        <dsp:cNvPr id="0" name=""/>
        <dsp:cNvSpPr/>
      </dsp:nvSpPr>
      <dsp:spPr>
        <a:xfrm>
          <a:off x="7168106" y="3385137"/>
          <a:ext cx="414337" cy="414337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73AE6-3F41-4C2C-B66A-B946C26D6491}">
      <dsp:nvSpPr>
        <dsp:cNvPr id="0" name=""/>
        <dsp:cNvSpPr/>
      </dsp:nvSpPr>
      <dsp:spPr>
        <a:xfrm>
          <a:off x="7607303" y="3385137"/>
          <a:ext cx="2819032" cy="414337"/>
        </a:xfrm>
        <a:prstGeom prst="roundRect">
          <a:avLst>
            <a:gd name="adj" fmla="val 16670"/>
          </a:avLst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Coprocessor</a:t>
          </a:r>
        </a:p>
      </dsp:txBody>
      <dsp:txXfrm>
        <a:off x="7627533" y="3405367"/>
        <a:ext cx="2778572" cy="373877"/>
      </dsp:txXfrm>
    </dsp:sp>
    <dsp:sp modelId="{C116A702-460F-458A-A008-E38F74FCC2DD}">
      <dsp:nvSpPr>
        <dsp:cNvPr id="0" name=""/>
        <dsp:cNvSpPr/>
      </dsp:nvSpPr>
      <dsp:spPr>
        <a:xfrm>
          <a:off x="7168106" y="3849195"/>
          <a:ext cx="414337" cy="414337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AF6ED4-2EB5-4847-B311-E2A10C93155F}">
      <dsp:nvSpPr>
        <dsp:cNvPr id="0" name=""/>
        <dsp:cNvSpPr/>
      </dsp:nvSpPr>
      <dsp:spPr>
        <a:xfrm>
          <a:off x="7607303" y="3849195"/>
          <a:ext cx="2819032" cy="4143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RTC</a:t>
          </a:r>
          <a:endParaRPr lang="en-AU" sz="1400" kern="1200"/>
        </a:p>
      </dsp:txBody>
      <dsp:txXfrm>
        <a:off x="7627533" y="3869425"/>
        <a:ext cx="2778572" cy="373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astminuteengineers.com/datasheets/esp32-datasheet-en.pdf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spressif.com/projects/esp-idf/en/latest/api-reference/system/sleep_modes.html#over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ESP32 Sleep modes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1D04-C80D-469D-B13B-B23C2BDB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AU" dirty="0"/>
            </a:br>
            <a:endParaRPr lang="en-A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1AC4A6-8C06-43AE-8B63-0D31917253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946304"/>
              </p:ext>
            </p:extLst>
          </p:nvPr>
        </p:nvGraphicFramePr>
        <p:xfrm>
          <a:off x="882832" y="618518"/>
          <a:ext cx="10426336" cy="5303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927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F28C-EEC3-4B13-BBCF-ED6F78B6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8652"/>
            <a:ext cx="9905998" cy="1478570"/>
          </a:xfrm>
        </p:spPr>
        <p:txBody>
          <a:bodyPr/>
          <a:lstStyle/>
          <a:p>
            <a:r>
              <a:rPr lang="en-US" dirty="0"/>
              <a:t>Current Consumption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83DE9B-D9D7-4FCC-B862-EFECDB555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457" y="1369151"/>
            <a:ext cx="8028713" cy="38889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BE7890-E1A4-439A-A5B2-57FF4EE4B424}"/>
              </a:ext>
            </a:extLst>
          </p:cNvPr>
          <p:cNvSpPr txBox="1"/>
          <p:nvPr/>
        </p:nvSpPr>
        <p:spPr>
          <a:xfrm>
            <a:off x="1141413" y="5390606"/>
            <a:ext cx="901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From the esp32 Datasheet </a:t>
            </a:r>
            <a:r>
              <a:rPr lang="en-AU" dirty="0">
                <a:hlinkClick r:id="rId3"/>
              </a:rPr>
              <a:t>https://lastminuteengineers.com/datasheets/esp32-datasheet-en.pdf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74146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F28C-EEC3-4B13-BBCF-ED6F78B6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8652"/>
            <a:ext cx="9905998" cy="1478570"/>
          </a:xfrm>
        </p:spPr>
        <p:txBody>
          <a:bodyPr/>
          <a:lstStyle/>
          <a:p>
            <a:r>
              <a:rPr lang="en-AU" dirty="0"/>
              <a:t>Wake up modes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02E3DA5-FABB-4C14-A13C-E1142129D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428615"/>
              </p:ext>
            </p:extLst>
          </p:nvPr>
        </p:nvGraphicFramePr>
        <p:xfrm>
          <a:off x="1396274" y="1625357"/>
          <a:ext cx="686816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4081">
                  <a:extLst>
                    <a:ext uri="{9D8B030D-6E8A-4147-A177-3AD203B41FA5}">
                      <a16:colId xmlns:a16="http://schemas.microsoft.com/office/drawing/2014/main" val="3353833248"/>
                    </a:ext>
                  </a:extLst>
                </a:gridCol>
                <a:gridCol w="3434081">
                  <a:extLst>
                    <a:ext uri="{9D8B030D-6E8A-4147-A177-3AD203B41FA5}">
                      <a16:colId xmlns:a16="http://schemas.microsoft.com/office/drawing/2014/main" val="4211812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Light sleep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Deep sleep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65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Timer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Timer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12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Touch pad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Touch pad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3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External wakeup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External wakeup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531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(ULP Coprocessor ADC)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(ULP Coprocessor ADC)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63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(ULP Coprocessor i2c)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(ULP Coprocessor i2c)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2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GPIO wakeup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0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UART wakeup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35537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0873242-FB42-43EC-9056-3CF13648118B}"/>
              </a:ext>
            </a:extLst>
          </p:cNvPr>
          <p:cNvSpPr txBox="1"/>
          <p:nvPr/>
        </p:nvSpPr>
        <p:spPr>
          <a:xfrm>
            <a:off x="1297577" y="4863311"/>
            <a:ext cx="988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2"/>
              </a:rPr>
              <a:t>https://docs.espressif.com/projects/esp-idf/en/latest/api-reference/system/sleep_modes.html#overview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7163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112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Rockwell</vt:lpstr>
      <vt:lpstr>Tahoma</vt:lpstr>
      <vt:lpstr>Tw Cen MT</vt:lpstr>
      <vt:lpstr>Circuit</vt:lpstr>
      <vt:lpstr>ESP32 Sleep modes</vt:lpstr>
      <vt:lpstr> </vt:lpstr>
      <vt:lpstr>Current Consumption</vt:lpstr>
      <vt:lpstr>Wake up modes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2019-02-23T03:47:52Z</dcterms:created>
  <dcterms:modified xsi:type="dcterms:W3CDTF">2019-09-14T08:01:53Z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