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5" r:id="rId4"/>
    <p:sldId id="268" r:id="rId5"/>
    <p:sldId id="257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://esp32/endpoint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p32/endpoint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ESP32 AS A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 capabilities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A Server can trigger an action when a URL is called</a:t>
            </a:r>
          </a:p>
          <a:p>
            <a:r>
              <a:rPr lang="en-US" dirty="0"/>
              <a:t>A Server can respond with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AU" dirty="0"/>
              <a:t>ESP SERVER CONNECTED TO INTERNET (STA)</a:t>
            </a:r>
          </a:p>
        </p:txBody>
      </p:sp>
      <p:sp>
        <p:nvSpPr>
          <p:cNvPr id="4" name="AutoShape 2" descr="ESP32-WROOM-32D ESP32-D0WD 4MB 32Mbit 16MB 128Mbit">
            <a:extLst>
              <a:ext uri="{FF2B5EF4-FFF2-40B4-BE49-F238E27FC236}">
                <a16:creationId xmlns:a16="http://schemas.microsoft.com/office/drawing/2014/main" id="{60A7DC94-BA68-4D7E-9C61-8DCADC6BE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F0C2A-5C50-4028-B70C-2C4E378A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38" y="3149876"/>
            <a:ext cx="685800" cy="974148"/>
          </a:xfrm>
          <a:prstGeom prst="rect">
            <a:avLst/>
          </a:prstGeom>
        </p:spPr>
      </p:pic>
      <p:pic>
        <p:nvPicPr>
          <p:cNvPr id="15" name="Content Placeholder 14" descr="Cloud">
            <a:extLst>
              <a:ext uri="{FF2B5EF4-FFF2-40B4-BE49-F238E27FC236}">
                <a16:creationId xmlns:a16="http://schemas.microsoft.com/office/drawing/2014/main" id="{D51C2580-B7D4-4EE3-B172-4E703CF6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260333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40D78-E8D0-41C4-8305-8179436605B4}"/>
              </a:ext>
            </a:extLst>
          </p:cNvPr>
          <p:cNvSpPr txBox="1"/>
          <p:nvPr/>
        </p:nvSpPr>
        <p:spPr>
          <a:xfrm>
            <a:off x="1582203" y="40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0A954-D16A-4127-8BD7-7D229E5A3643}"/>
              </a:ext>
            </a:extLst>
          </p:cNvPr>
          <p:cNvSpPr/>
          <p:nvPr/>
        </p:nvSpPr>
        <p:spPr>
          <a:xfrm>
            <a:off x="5676244" y="4052207"/>
            <a:ext cx="87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2D9E8-F816-45BB-B554-7A244D9BB58D}"/>
              </a:ext>
            </a:extLst>
          </p:cNvPr>
          <p:cNvSpPr txBox="1"/>
          <p:nvPr/>
        </p:nvSpPr>
        <p:spPr>
          <a:xfrm>
            <a:off x="9900526" y="4174733"/>
            <a:ext cx="19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ESP32 Web server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4B322-D8AE-48D0-B3FE-CBFAEF946E32}"/>
              </a:ext>
            </a:extLst>
          </p:cNvPr>
          <p:cNvSpPr/>
          <p:nvPr/>
        </p:nvSpPr>
        <p:spPr>
          <a:xfrm>
            <a:off x="2784297" y="3349375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F18AC27-DA28-40DD-B631-7B44A5D21A12}"/>
              </a:ext>
            </a:extLst>
          </p:cNvPr>
          <p:cNvSpPr/>
          <p:nvPr/>
        </p:nvSpPr>
        <p:spPr>
          <a:xfrm>
            <a:off x="6806736" y="3347662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D954-2D3D-400D-9BA0-6F8C0F7CDB14}"/>
              </a:ext>
            </a:extLst>
          </p:cNvPr>
          <p:cNvSpPr txBox="1"/>
          <p:nvPr/>
        </p:nvSpPr>
        <p:spPr>
          <a:xfrm>
            <a:off x="2746472" y="2951244"/>
            <a:ext cx="446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GET, POST, DELETE etc. </a:t>
            </a:r>
            <a:r>
              <a:rPr lang="en-AU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http://esp32/endpoint</a:t>
            </a:r>
            <a:endParaRPr lang="en-AU" dirty="0"/>
          </a:p>
          <a:p>
            <a:endParaRPr lang="en-A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38B4AD1-0CE8-4C21-BF99-EC309FB65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773" y="3124200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C832A6D-310F-4794-86AC-BB943CF9F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0526" y="4719612"/>
            <a:ext cx="914400" cy="914400"/>
          </a:xfrm>
          <a:prstGeom prst="rect">
            <a:avLst/>
          </a:prstGeom>
        </p:spPr>
      </p:pic>
      <p:pic>
        <p:nvPicPr>
          <p:cNvPr id="6" name="Graphic 5" descr="Newspaper">
            <a:extLst>
              <a:ext uri="{FF2B5EF4-FFF2-40B4-BE49-F238E27FC236}">
                <a16:creationId xmlns:a16="http://schemas.microsoft.com/office/drawing/2014/main" id="{B1F0D355-FDDA-44A0-A5E6-DD37837A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6728" y="3285465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7498051-CD5B-4C79-A3B1-36180D4A7C08}"/>
              </a:ext>
            </a:extLst>
          </p:cNvPr>
          <p:cNvSpPr/>
          <p:nvPr/>
        </p:nvSpPr>
        <p:spPr>
          <a:xfrm rot="19977945">
            <a:off x="1896003" y="4892564"/>
            <a:ext cx="4161176" cy="369332"/>
          </a:xfrm>
          <a:prstGeom prst="rightArrow">
            <a:avLst>
              <a:gd name="adj1" fmla="val 50000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1.11111E-6 L -0.67227 -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33789 0.32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52"/>
            <a:ext cx="9905998" cy="1478570"/>
          </a:xfrm>
        </p:spPr>
        <p:txBody>
          <a:bodyPr/>
          <a:lstStyle/>
          <a:p>
            <a:r>
              <a:rPr lang="en-AU" dirty="0"/>
              <a:t>ESP SERVER CONNECTED AS an ACCESSPOINT (AP)</a:t>
            </a:r>
          </a:p>
        </p:txBody>
      </p:sp>
      <p:sp>
        <p:nvSpPr>
          <p:cNvPr id="4" name="AutoShape 2" descr="ESP32-WROOM-32D ESP32-D0WD 4MB 32Mbit 16MB 128Mbit">
            <a:extLst>
              <a:ext uri="{FF2B5EF4-FFF2-40B4-BE49-F238E27FC236}">
                <a16:creationId xmlns:a16="http://schemas.microsoft.com/office/drawing/2014/main" id="{60A7DC94-BA68-4D7E-9C61-8DCADC6BE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F0C2A-5C50-4028-B70C-2C4E378A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38" y="3149876"/>
            <a:ext cx="685800" cy="974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40D78-E8D0-41C4-8305-8179436605B4}"/>
              </a:ext>
            </a:extLst>
          </p:cNvPr>
          <p:cNvSpPr txBox="1"/>
          <p:nvPr/>
        </p:nvSpPr>
        <p:spPr>
          <a:xfrm>
            <a:off x="1582203" y="40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2D9E8-F816-45BB-B554-7A244D9BB58D}"/>
              </a:ext>
            </a:extLst>
          </p:cNvPr>
          <p:cNvSpPr txBox="1"/>
          <p:nvPr/>
        </p:nvSpPr>
        <p:spPr>
          <a:xfrm>
            <a:off x="9900526" y="4174733"/>
            <a:ext cx="19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ESP32 Web server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4B322-D8AE-48D0-B3FE-CBFAEF946E32}"/>
              </a:ext>
            </a:extLst>
          </p:cNvPr>
          <p:cNvSpPr/>
          <p:nvPr/>
        </p:nvSpPr>
        <p:spPr>
          <a:xfrm>
            <a:off x="2784296" y="3349375"/>
            <a:ext cx="6931203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D954-2D3D-400D-9BA0-6F8C0F7CDB14}"/>
              </a:ext>
            </a:extLst>
          </p:cNvPr>
          <p:cNvSpPr txBox="1"/>
          <p:nvPr/>
        </p:nvSpPr>
        <p:spPr>
          <a:xfrm>
            <a:off x="2716128" y="2887710"/>
            <a:ext cx="7154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GET, POST, DELETE etc.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http://esp32/endpoint</a:t>
            </a:r>
            <a:endParaRPr lang="en-AU" dirty="0"/>
          </a:p>
          <a:p>
            <a:endParaRPr lang="en-A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38B4AD1-0CE8-4C21-BF99-EC309FB65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4773" y="3124200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C832A6D-310F-4794-86AC-BB943CF9F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0526" y="4719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1.11111E-6 L -0.67227 -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107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9FDA-8D8F-4CEC-BAE8-7637BE0B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8" name="Picture 17" descr="ESP32 Server">
            <a:extLst>
              <a:ext uri="{FF2B5EF4-FFF2-40B4-BE49-F238E27FC236}">
                <a16:creationId xmlns:a16="http://schemas.microsoft.com/office/drawing/2014/main" id="{59B69FCD-D43D-4E01-94B6-B4EC268A6D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23" y="-1081022"/>
            <a:ext cx="9673903" cy="125228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843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Tahoma</vt:lpstr>
      <vt:lpstr>Tw Cen MT</vt:lpstr>
      <vt:lpstr>Circuit</vt:lpstr>
      <vt:lpstr>ESP32 AS A SERVER</vt:lpstr>
      <vt:lpstr>Server capabilities </vt:lpstr>
      <vt:lpstr>ESP SERVER CONNECTED TO INTERNET (STA)</vt:lpstr>
      <vt:lpstr>ESP SERVER CONNECTED AS an ACCESSPOINT (AP)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2019-03-26T09:32:20Z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