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SPIFfS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SPIFFS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r>
              <a:rPr lang="en-AU" dirty="0"/>
              <a:t>SPI FLASH FILE SYTEM</a:t>
            </a:r>
          </a:p>
          <a:p>
            <a:r>
              <a:rPr lang="en-AU" dirty="0"/>
              <a:t>Flash an entire directory into flash</a:t>
            </a:r>
          </a:p>
          <a:p>
            <a:r>
              <a:rPr lang="en-AU" dirty="0"/>
              <a:t>Use common c file functions to create read update delete files</a:t>
            </a:r>
          </a:p>
          <a:p>
            <a:r>
              <a:rPr lang="en-AU" dirty="0"/>
              <a:t>Size is configured in the partition table</a:t>
            </a:r>
          </a:p>
          <a:p>
            <a:r>
              <a:rPr lang="en-AU" dirty="0"/>
              <a:t>Does not currently support directory structure but the file name can act like a path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53827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SPIFFS process</a:t>
            </a:r>
            <a:endParaRPr lang="en-US" sz="4000" dirty="0">
              <a:solidFill>
                <a:schemeClr val="tx1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a tool to convert a directory to a bin file. This can optionally be done at build time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a tool to load the file into flash. This can optionally be done at flash time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85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Tahoma</vt:lpstr>
      <vt:lpstr>Tw Cen MT</vt:lpstr>
      <vt:lpstr>Circuit</vt:lpstr>
      <vt:lpstr>SPIFfS</vt:lpstr>
      <vt:lpstr>SPIFFS </vt:lpstr>
      <vt:lpstr>SPIFFS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2019-07-31T00:29:34Z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