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71" r:id="rId4"/>
    <p:sldId id="274" r:id="rId5"/>
    <p:sldId id="273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= Serial Peripheral interface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384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Requires 4 data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device on the bus required an additional GPIO pin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Faster than I2C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3355-5CA8-41EA-8B46-FDBF13E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Spi bus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1F6C4134-69AA-43C8-AC7F-FED0E5DB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82" y="1779226"/>
            <a:ext cx="9809479" cy="4795746"/>
          </a:xfrm>
        </p:spPr>
      </p:pic>
    </p:spTree>
    <p:extLst>
      <p:ext uri="{BB962C8B-B14F-4D97-AF65-F5344CB8AC3E}">
        <p14:creationId xmlns:p14="http://schemas.microsoft.com/office/powerpoint/2010/main" val="294978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4C75-0546-46C5-A849-7AB12327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81C8-4D4A-4CB9-AF29-D1D6A5A1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Works with SPI</a:t>
            </a:r>
          </a:p>
          <a:p>
            <a:r>
              <a:rPr lang="en-AU" dirty="0"/>
              <a:t>Extend the memory of the ESP32</a:t>
            </a:r>
          </a:p>
          <a:p>
            <a:r>
              <a:rPr lang="en-AU" dirty="0"/>
              <a:t>Enables file transfer between PC </a:t>
            </a:r>
            <a:r>
              <a:rPr lang="en-AU"/>
              <a:t>and chip</a:t>
            </a:r>
            <a:endParaRPr lang="en-AU" dirty="0"/>
          </a:p>
          <a:p>
            <a:endParaRPr lang="en-AU" dirty="0"/>
          </a:p>
        </p:txBody>
      </p:sp>
      <p:pic>
        <p:nvPicPr>
          <p:cNvPr id="16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85C9D2C4-C990-45EF-A4F7-686C14D6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9" y="2249489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6B-9654-4B92-8B5A-930A2A33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Sd Cards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D818A9-3A38-41AE-9AF1-367EE0FA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79741"/>
              </p:ext>
            </p:extLst>
          </p:nvPr>
        </p:nvGraphicFramePr>
        <p:xfrm>
          <a:off x="7535958" y="1431291"/>
          <a:ext cx="3210490" cy="379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76">
                  <a:extLst>
                    <a:ext uri="{9D8B030D-6E8A-4147-A177-3AD203B41FA5}">
                      <a16:colId xmlns:a16="http://schemas.microsoft.com/office/drawing/2014/main" val="2659441797"/>
                    </a:ext>
                  </a:extLst>
                </a:gridCol>
                <a:gridCol w="1763414">
                  <a:extLst>
                    <a:ext uri="{9D8B030D-6E8A-4147-A177-3AD203B41FA5}">
                      <a16:colId xmlns:a16="http://schemas.microsoft.com/office/drawing/2014/main" val="1044196337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ESP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9803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7886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1736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009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85718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73049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55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D3B87CD-835B-4A2E-93D9-A61E809E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1" y="681443"/>
            <a:ext cx="6845488" cy="54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E6B-9654-4B92-8B5A-930A2A33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Pin mapping</a:t>
            </a:r>
          </a:p>
        </p:txBody>
      </p: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372B1FB2-7D9C-453F-BA45-D2714E829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7" y="1763712"/>
            <a:ext cx="4868863" cy="4868863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D818A9-3A38-41AE-9AF1-367EE0FA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11285"/>
              </p:ext>
            </p:extLst>
          </p:nvPr>
        </p:nvGraphicFramePr>
        <p:xfrm>
          <a:off x="5305425" y="1762370"/>
          <a:ext cx="5819774" cy="44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8">
                  <a:extLst>
                    <a:ext uri="{9D8B030D-6E8A-4147-A177-3AD203B41FA5}">
                      <a16:colId xmlns:a16="http://schemas.microsoft.com/office/drawing/2014/main" val="2659441797"/>
                    </a:ext>
                  </a:extLst>
                </a:gridCol>
                <a:gridCol w="2063303">
                  <a:extLst>
                    <a:ext uri="{9D8B030D-6E8A-4147-A177-3AD203B41FA5}">
                      <a16:colId xmlns:a16="http://schemas.microsoft.com/office/drawing/2014/main" val="3068602196"/>
                    </a:ext>
                  </a:extLst>
                </a:gridCol>
                <a:gridCol w="2063303">
                  <a:extLst>
                    <a:ext uri="{9D8B030D-6E8A-4147-A177-3AD203B41FA5}">
                      <a16:colId xmlns:a16="http://schemas.microsoft.com/office/drawing/2014/main" val="1044196337"/>
                    </a:ext>
                  </a:extLst>
                </a:gridCol>
              </a:tblGrid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SSD1306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ESP SOI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ESP 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9803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78861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1736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00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8571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7304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Data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649950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CS (Chip 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SS (Slave Select)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8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Tahoma</vt:lpstr>
      <vt:lpstr>Tw Cen MT</vt:lpstr>
      <vt:lpstr>Circuit</vt:lpstr>
      <vt:lpstr>SPI</vt:lpstr>
      <vt:lpstr>SPI = Serial Peripheral interface  </vt:lpstr>
      <vt:lpstr>Spi bus</vt:lpstr>
      <vt:lpstr>Sd card</vt:lpstr>
      <vt:lpstr>Sd Cards</vt:lpstr>
      <vt:lpstr>Pin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2019-08-12T08:23:02Z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