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66" r:id="rId3"/>
    <p:sldId id="271" r:id="rId4"/>
    <p:sldId id="27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SPI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1D04-C80D-469D-B13B-B23C2BDB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SPI = Serial Peripheral interface 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7983-4D71-4424-A4FD-155AA25B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70384"/>
            <a:ext cx="9905999" cy="49397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Requires 4 data 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Each device on the bus required an additional GPIO pin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Faster than I2C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7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3355-5CA8-41EA-8B46-FDBF13E9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Spi bus</a:t>
            </a:r>
          </a:p>
        </p:txBody>
      </p:sp>
      <p:pic>
        <p:nvPicPr>
          <p:cNvPr id="6" name="Content Placeholder 5" descr="A circuit board&#10;&#10;Description automatically generated">
            <a:extLst>
              <a:ext uri="{FF2B5EF4-FFF2-40B4-BE49-F238E27FC236}">
                <a16:creationId xmlns:a16="http://schemas.microsoft.com/office/drawing/2014/main" id="{1F6C4134-69AA-43C8-AC7F-FED0E5DBE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482" y="1779226"/>
            <a:ext cx="9809479" cy="4795746"/>
          </a:xfrm>
        </p:spPr>
      </p:pic>
    </p:spTree>
    <p:extLst>
      <p:ext uri="{BB962C8B-B14F-4D97-AF65-F5344CB8AC3E}">
        <p14:creationId xmlns:p14="http://schemas.microsoft.com/office/powerpoint/2010/main" val="294978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8E6B-9654-4B92-8B5A-930A2A33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Pin mapping</a:t>
            </a:r>
          </a:p>
        </p:txBody>
      </p:sp>
      <p:pic>
        <p:nvPicPr>
          <p:cNvPr id="5" name="Content Placeholder 4" descr="A close up of electronics&#10;&#10;Description automatically generated">
            <a:extLst>
              <a:ext uri="{FF2B5EF4-FFF2-40B4-BE49-F238E27FC236}">
                <a16:creationId xmlns:a16="http://schemas.microsoft.com/office/drawing/2014/main" id="{372B1FB2-7D9C-453F-BA45-D2714E829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87" y="1763712"/>
            <a:ext cx="4868863" cy="4868863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D818A9-3A38-41AE-9AF1-367EE0FA1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811285"/>
              </p:ext>
            </p:extLst>
          </p:nvPr>
        </p:nvGraphicFramePr>
        <p:xfrm>
          <a:off x="5305425" y="1762370"/>
          <a:ext cx="5819774" cy="4477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168">
                  <a:extLst>
                    <a:ext uri="{9D8B030D-6E8A-4147-A177-3AD203B41FA5}">
                      <a16:colId xmlns:a16="http://schemas.microsoft.com/office/drawing/2014/main" val="2659441797"/>
                    </a:ext>
                  </a:extLst>
                </a:gridCol>
                <a:gridCol w="2063303">
                  <a:extLst>
                    <a:ext uri="{9D8B030D-6E8A-4147-A177-3AD203B41FA5}">
                      <a16:colId xmlns:a16="http://schemas.microsoft.com/office/drawing/2014/main" val="3068602196"/>
                    </a:ext>
                  </a:extLst>
                </a:gridCol>
                <a:gridCol w="2063303">
                  <a:extLst>
                    <a:ext uri="{9D8B030D-6E8A-4147-A177-3AD203B41FA5}">
                      <a16:colId xmlns:a16="http://schemas.microsoft.com/office/drawing/2014/main" val="1044196337"/>
                    </a:ext>
                  </a:extLst>
                </a:gridCol>
              </a:tblGrid>
              <a:tr h="559639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SSD1306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ESP SOI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ESP 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869803"/>
                  </a:ext>
                </a:extLst>
              </a:tr>
              <a:tr h="559639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78861"/>
                  </a:ext>
                </a:extLst>
              </a:tr>
              <a:tr h="559639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3V3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01736"/>
                  </a:ext>
                </a:extLst>
              </a:tr>
              <a:tr h="559639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715009"/>
                  </a:ext>
                </a:extLst>
              </a:tr>
              <a:tr h="559639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MOSI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85718"/>
                  </a:ext>
                </a:extLst>
              </a:tr>
              <a:tr h="559639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73049"/>
                  </a:ext>
                </a:extLst>
              </a:tr>
              <a:tr h="559639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Data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649950"/>
                  </a:ext>
                </a:extLst>
              </a:tr>
              <a:tr h="559639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CS (Chip Select)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SS (Slave Select)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85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481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62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Rockwell</vt:lpstr>
      <vt:lpstr>Tahoma</vt:lpstr>
      <vt:lpstr>Tw Cen MT</vt:lpstr>
      <vt:lpstr>Circuit</vt:lpstr>
      <vt:lpstr>SPI</vt:lpstr>
      <vt:lpstr>SPI = Serial Peripheral interface  </vt:lpstr>
      <vt:lpstr>Spi bus</vt:lpstr>
      <vt:lpstr>Pin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2019-02-23T03:47:52Z</dcterms:created>
  <dcterms:modified xsi:type="dcterms:W3CDTF">2019-08-06T08:30:09Z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