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9" r:id="rId4"/>
    <p:sldId id="265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I2c = </a:t>
            </a:r>
            <a:r>
              <a:rPr lang="en-AU" dirty="0" err="1"/>
              <a:t>iic</a:t>
            </a:r>
            <a:r>
              <a:rPr lang="en-AU" dirty="0"/>
              <a:t> = Inter integrated circuit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Only 2 data lines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devices on the same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I2C circuit consists of one master and many slaves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66900-7AE6-4C4C-909F-7FD9E980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32" y="3467307"/>
            <a:ext cx="7073911" cy="31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ESP32 I2C SUPPORT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2 I2C busses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Either bus can act as a master or slave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Configurable GPIO for SDA and SCL</a:t>
            </a:r>
          </a:p>
        </p:txBody>
      </p:sp>
    </p:spTree>
    <p:extLst>
      <p:ext uri="{BB962C8B-B14F-4D97-AF65-F5344CB8AC3E}">
        <p14:creationId xmlns:p14="http://schemas.microsoft.com/office/powerpoint/2010/main" val="42707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B0A8-4D5E-430D-B82C-709F0F5E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30" y="0"/>
            <a:ext cx="7661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ESP32 What you need to know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Each device has an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device has one or more registers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registers can be read from, others can be written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Sometimes you first need to write to a register as a command before doing a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Sometimes you need to read or write more than one byte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specifics on how to communicate to the component is defined in the datasheet of that component</a:t>
            </a:r>
          </a:p>
        </p:txBody>
      </p:sp>
    </p:spTree>
    <p:extLst>
      <p:ext uri="{BB962C8B-B14F-4D97-AF65-F5344CB8AC3E}">
        <p14:creationId xmlns:p14="http://schemas.microsoft.com/office/powerpoint/2010/main" val="182821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127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Tahoma</vt:lpstr>
      <vt:lpstr>Tw Cen MT</vt:lpstr>
      <vt:lpstr>Circuit</vt:lpstr>
      <vt:lpstr>I2C</vt:lpstr>
      <vt:lpstr>I2c = iic = Inter integrated circuit </vt:lpstr>
      <vt:lpstr>ESP32 I2C SUPPORT </vt:lpstr>
      <vt:lpstr>PowerPoint Presentation</vt:lpstr>
      <vt:lpstr>ESP32 What you need to know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2019-07-01T08:16:54Z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