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66" r:id="rId3"/>
    <p:sldId id="271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SPI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1D04-C80D-469D-B13B-B23C2BDB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SPI = Serial Peripheral interface 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7983-4D71-4424-A4FD-155AA25B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70384"/>
            <a:ext cx="9905999" cy="49397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Requires 4 data 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Each device on the bus required an additional GPIO pin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Faster than I2C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4 I2C busses 1 one of which is dedicated to flash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7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3355-5CA8-41EA-8B46-FDBF13E9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Spi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27D9E-E4C6-4D6F-8CFB-ADCC726F7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10D3B3B3-09FF-4DB0-BD32-DA92BFB6B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18" y="1915450"/>
            <a:ext cx="9219284" cy="45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8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F28C-EEC3-4B13-BBCF-ED6F78B6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8652"/>
            <a:ext cx="9905998" cy="147857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8B0A8-4D5E-430D-B82C-709F0F5E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130" y="0"/>
            <a:ext cx="7661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46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36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Rockwell</vt:lpstr>
      <vt:lpstr>Tahoma</vt:lpstr>
      <vt:lpstr>Tw Cen MT</vt:lpstr>
      <vt:lpstr>Circuit</vt:lpstr>
      <vt:lpstr>SPI</vt:lpstr>
      <vt:lpstr>SPI = Serial Peripheral interface  </vt:lpstr>
      <vt:lpstr>Spi bus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2019-02-23T03:47:52Z</dcterms:created>
  <dcterms:modified xsi:type="dcterms:W3CDTF">2019-08-06T05:03:26Z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