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Wifi</a:t>
            </a:r>
            <a:r>
              <a:rPr lang="en-US" sz="5400" dirty="0">
                <a:latin typeface="Rockwell" panose="02060603020205020403" pitchFamily="18" charset="0"/>
              </a:rPr>
              <a:t>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Wi-Fi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Station STA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Point 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E4AC5A-C822-4111-A9C1-DFABCC27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89" y="3041316"/>
            <a:ext cx="4356440" cy="28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82395E-55A1-4A49-AAA6-A3D8944E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84" y="3090888"/>
            <a:ext cx="1611765" cy="27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Switching </a:t>
            </a:r>
            <a:r>
              <a:rPr lang="en-AU" dirty="0" err="1"/>
              <a:t>wifi</a:t>
            </a:r>
            <a:r>
              <a:rPr lang="en-AU" dirty="0"/>
              <a:t>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CE1821-C198-4BB3-9060-3A46A6B2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28" y="1452296"/>
            <a:ext cx="4639368" cy="51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7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Tahoma</vt:lpstr>
      <vt:lpstr>Tw Cen MT</vt:lpstr>
      <vt:lpstr>Circuit</vt:lpstr>
      <vt:lpstr>Wifi Mode</vt:lpstr>
      <vt:lpstr>Wi-Fi Modes</vt:lpstr>
      <vt:lpstr>Switching wifi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2019-09-01T00:10:29Z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