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F108B-7AE0-49C2-B9F5-59E53E9108B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850AD-8D89-4373-AB9E-2C70C017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area to enter speaker’s notes. Speaker’s notes should provide:</a:t>
            </a:r>
          </a:p>
          <a:p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Detailed explanations, examples and context to support the main points of the slide.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Shintemirov 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07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7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5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7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8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4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9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0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2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9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DC154-23EC-4C8F-BAE4-D79A0F7F916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shintemirov@nu.edu.kz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hyperlink" Target="http://www.alaris.kz/" TargetMode="External"/><Relationship Id="rId4" Type="http://schemas.openxmlformats.org/officeDocument/2006/relationships/hyperlink" Target="mailto:iliyas.tursynbek@nu.edu.k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0765" y="4229214"/>
            <a:ext cx="81879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0000FF"/>
                </a:solidFill>
              </a:rPr>
              <a:t>Final Course Project Demonstration:  Title </a:t>
            </a:r>
          </a:p>
          <a:p>
            <a:pPr algn="r"/>
            <a:r>
              <a:rPr lang="en-US" sz="2400" b="1" dirty="0">
                <a:solidFill>
                  <a:srgbClr val="0000FF"/>
                </a:solidFill>
              </a:rPr>
              <a:t>Name 1</a:t>
            </a:r>
          </a:p>
          <a:p>
            <a:pPr algn="r"/>
            <a:r>
              <a:rPr lang="en-US" sz="2400" b="1" dirty="0">
                <a:solidFill>
                  <a:srgbClr val="0000FF"/>
                </a:solidFill>
              </a:rPr>
              <a:t>Name 2</a:t>
            </a:r>
          </a:p>
          <a:p>
            <a:pPr algn="r"/>
            <a:r>
              <a:rPr lang="en-US" sz="2400" b="1" dirty="0">
                <a:solidFill>
                  <a:srgbClr val="0000FF"/>
                </a:solidFill>
              </a:rPr>
              <a:t>Name 3</a:t>
            </a:r>
          </a:p>
          <a:p>
            <a:pPr algn="r"/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95482" y="5960320"/>
            <a:ext cx="5523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rgbClr val="FADA7A">
                    <a:lumMod val="10000"/>
                  </a:srgbClr>
                </a:solidFill>
                <a:latin typeface="Verdana" pitchFamily="34" charset="0"/>
                <a:cs typeface="Arial" pitchFamily="34" charset="0"/>
              </a:rPr>
              <a:t>          … April 2025</a:t>
            </a:r>
          </a:p>
        </p:txBody>
      </p:sp>
      <p:sp>
        <p:nvSpPr>
          <p:cNvPr id="3" name="AutoShape 6" descr="http://images4.alphacoders.com/207/20724.jpg"/>
          <p:cNvSpPr>
            <a:spLocks noChangeAspect="1" noChangeArrowheads="1"/>
          </p:cNvSpPr>
          <p:nvPr/>
        </p:nvSpPr>
        <p:spPr bwMode="auto">
          <a:xfrm>
            <a:off x="1679575" y="-2193925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http://images4.alphacoders.com/207/20724.jpg"/>
          <p:cNvSpPr>
            <a:spLocks noChangeAspect="1" noChangeArrowheads="1"/>
          </p:cNvSpPr>
          <p:nvPr/>
        </p:nvSpPr>
        <p:spPr bwMode="auto">
          <a:xfrm>
            <a:off x="1831975" y="-2041525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530771" y="430277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Course Instructors:</a:t>
            </a:r>
          </a:p>
          <a:p>
            <a:r>
              <a:rPr lang="en-US" b="1" dirty="0"/>
              <a:t>Dr.  Almas </a:t>
            </a:r>
            <a:r>
              <a:rPr lang="en-US" b="1" dirty="0" err="1"/>
              <a:t>Shintemirov</a:t>
            </a:r>
            <a:r>
              <a:rPr lang="en-US" b="1" dirty="0"/>
              <a:t>  </a:t>
            </a:r>
          </a:p>
          <a:p>
            <a:r>
              <a:rPr lang="en-US" b="1" dirty="0">
                <a:hlinkClick r:id="rId3"/>
              </a:rPr>
              <a:t>ashintemirov@nu.edu.kz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Dr. Iliyas </a:t>
            </a:r>
            <a:r>
              <a:rPr lang="en-US" b="1" dirty="0" err="1"/>
              <a:t>Tursynbek</a:t>
            </a:r>
            <a:endParaRPr lang="en-US" b="1" dirty="0"/>
          </a:p>
          <a:p>
            <a:r>
              <a:rPr lang="en-US" b="1" dirty="0">
                <a:hlinkClick r:id="rId4"/>
              </a:rPr>
              <a:t>iliyas.tursynbek@nu.edu.kz</a:t>
            </a:r>
            <a:r>
              <a:rPr lang="en-US" b="1" dirty="0"/>
              <a:t> </a:t>
            </a:r>
          </a:p>
          <a:p>
            <a:endParaRPr lang="en-US" b="1" dirty="0">
              <a:hlinkClick r:id="rId5"/>
            </a:endParaRPr>
          </a:p>
          <a:p>
            <a:r>
              <a:rPr lang="en-US" b="1" dirty="0">
                <a:hlinkClick r:id="rId5"/>
              </a:rPr>
              <a:t>www.alaris.kz</a:t>
            </a:r>
            <a:r>
              <a:rPr lang="en-US" b="1" dirty="0"/>
              <a:t> 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6500" y="3286425"/>
            <a:ext cx="1122943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CSCI502/702 – Hardware/Software Co-Design</a:t>
            </a:r>
          </a:p>
        </p:txBody>
      </p:sp>
      <p:pic>
        <p:nvPicPr>
          <p:cNvPr id="14" name="Picture 2" descr="http://www.poly.edu/sites/polyproto.poly.edu/files/content_images/embedded_systems_challeng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625" y="570901"/>
            <a:ext cx="5212093" cy="24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37" y="256428"/>
            <a:ext cx="3270392" cy="120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6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</TotalTime>
  <Words>95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Bookman Old Style</vt:lpstr>
      <vt:lpstr>Calibri</vt:lpstr>
      <vt:lpstr>Calibri Light</vt:lpstr>
      <vt:lpstr>Verdana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Almas</dc:creator>
  <cp:lastModifiedBy>Shintemirov Almas</cp:lastModifiedBy>
  <cp:revision>10</cp:revision>
  <dcterms:created xsi:type="dcterms:W3CDTF">2016-04-26T16:29:34Z</dcterms:created>
  <dcterms:modified xsi:type="dcterms:W3CDTF">2025-03-24T11:22:31Z</dcterms:modified>
</cp:coreProperties>
</file>