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65BAC89-0251-4AB8-9AB5-41638593CDC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Use this area to enter speaker’s notes. Speaker’s notes should provide: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40440" indent="-17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Detailed explanations, examples and context to support the main points of the slide.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40440" indent="-17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Transitions from slide to slide and segues between sections.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37"/>
          </p:nvPr>
        </p:nvSpPr>
        <p:spPr>
          <a:xfrm>
            <a:off x="3884760" y="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38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A. Shintemirov 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126AD-0921-4281-9820-BD8035795A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746E18F-D547-4F98-A4AD-0DB2D9C1E4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203134D-BE31-4082-BE34-50B653BC94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DFE30B-E610-4EBF-BAC3-36FBE80567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CB46A8-C453-478A-9B9C-708EC4A705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762393-4AC2-4A88-83EB-D830C5B8C7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FD8165D-226F-4BBD-A8B4-1F614E8C7E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7D5BA98-6735-4C6E-8ED9-DE5D6204D7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B08B3AB-9EC5-429C-9124-3036D375AE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2FE745F-8674-4747-AE6E-75EC8B8C93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F7BA089-BEBF-45DD-8753-1C9AA83FE4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ck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to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ed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it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M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ast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er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titl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e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sty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9751B34-D319-474D-A095-04239B04E02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0D9B8EA-D5F3-4A67-9428-9B5EFD1E471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2DBC1B-0CB2-43BD-9F3A-B70FC943017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37DB5F-7B30-4423-A48B-FCCD0B0C1AF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FF563AC-A8EF-494E-A793-EBE11584C57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E7A08D7-E1AF-4F20-BCEB-0986843AE7B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19CED1-763E-4B25-AF2A-B4847DBA3D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EDB279A-52E7-4E7E-AB4B-CF8E537275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744B88-D5D6-4322-B9CC-DFF27E0B7EB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E60C76-A873-4E68-A076-163B28D936C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5D2F63E-10F1-4C59-872D-48B3DEDB8AD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shintemirov@nu.edu.kz" TargetMode="External"/><Relationship Id="rId2" Type="http://schemas.openxmlformats.org/officeDocument/2006/relationships/hyperlink" Target="mailto:iliyas.tursynbek@nu.edu.kz" TargetMode="External"/><Relationship Id="rId3" Type="http://schemas.openxmlformats.org/officeDocument/2006/relationships/hyperlink" Target="http://www.alaris.kz/" TargetMode="Externa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3"/>
          <p:cNvSpPr/>
          <p:nvPr/>
        </p:nvSpPr>
        <p:spPr>
          <a:xfrm>
            <a:off x="5715000" y="3971880"/>
            <a:ext cx="570312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uFillTx/>
                <a:latin typeface="Calibri"/>
              </a:rPr>
              <a:t>Final Course Project Demonstration: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uFillTx/>
                <a:latin typeface="Calibri"/>
              </a:rPr>
              <a:t>Traffic Light System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uFillTx/>
                <a:latin typeface="Calibri"/>
              </a:rPr>
              <a:t>Rakhat Yskak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457200">
              <a:lnSpc>
                <a:spcPct val="100000"/>
              </a:lnSpc>
            </a:pPr>
            <a:r>
              <a:rPr b="1" lang="en-US" sz="2400" strike="noStrike" u="none">
                <a:solidFill>
                  <a:srgbClr val="0000ff"/>
                </a:solidFill>
                <a:uFillTx/>
                <a:latin typeface="Calibri"/>
              </a:rPr>
              <a:t>Ualikhan Tukenov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TextBox 5"/>
          <p:cNvSpPr/>
          <p:nvPr/>
        </p:nvSpPr>
        <p:spPr>
          <a:xfrm>
            <a:off x="5895360" y="5960160"/>
            <a:ext cx="55227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1" lang="en-US" sz="2600" strike="noStrike" u="none">
                <a:solidFill>
                  <a:srgbClr val="241b01"/>
                </a:solidFill>
                <a:uFillTx/>
                <a:latin typeface="Verdana"/>
              </a:rPr>
              <a:t>         </a:t>
            </a:r>
            <a:r>
              <a:rPr b="1" lang="en-US" sz="2600" strike="noStrike" u="none">
                <a:solidFill>
                  <a:srgbClr val="241b01"/>
                </a:solidFill>
                <a:uFillTx/>
                <a:latin typeface="Verdana"/>
              </a:rPr>
              <a:t>12 April 2025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AutoShape 6"/>
          <p:cNvSpPr/>
          <p:nvPr/>
        </p:nvSpPr>
        <p:spPr>
          <a:xfrm>
            <a:off x="1679400" y="-2193840"/>
            <a:ext cx="609552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4" name="AutoShape 8"/>
          <p:cNvSpPr/>
          <p:nvPr/>
        </p:nvSpPr>
        <p:spPr>
          <a:xfrm>
            <a:off x="1832040" y="-2041560"/>
            <a:ext cx="609552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Прямоугольник 1"/>
          <p:cNvSpPr/>
          <p:nvPr/>
        </p:nvSpPr>
        <p:spPr>
          <a:xfrm>
            <a:off x="530640" y="4302720"/>
            <a:ext cx="45716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Course Instructors: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Dr.  Almas Shintemirov 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ashintemirov@nu.edu.kz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Dr. Iliyas Tursynbek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iliyas.tursynbek@nu.edu.kz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800" strike="noStrike" u="sng">
                <a:solidFill>
                  <a:schemeClr val="dk1"/>
                </a:solidFill>
                <a:uFillTx/>
                <a:latin typeface="Calibri"/>
                <a:hlinkClick r:id="rId3"/>
              </a:rPr>
              <a:t>www.alaris.kz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itle 1"/>
          <p:cNvSpPr/>
          <p:nvPr/>
        </p:nvSpPr>
        <p:spPr>
          <a:xfrm>
            <a:off x="46440" y="3286440"/>
            <a:ext cx="1122912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 defTabSz="914400">
              <a:lnSpc>
                <a:spcPct val="90000"/>
              </a:lnSpc>
            </a:pPr>
            <a:r>
              <a:rPr b="1" lang="en-US" sz="3200" strike="noStrike" u="none">
                <a:solidFill>
                  <a:srgbClr val="ff0000"/>
                </a:solidFill>
                <a:uFillTx/>
                <a:latin typeface="Bookman Old Style"/>
              </a:rPr>
              <a:t>CSCI502/702 – Hardware/Software Co-Design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Picture 2" descr="http://www.poly.edu/sites/polyproto.poly.edu/files/content_images/embedded_systems_challenge.jpg"/>
          <p:cNvPicPr/>
          <p:nvPr/>
        </p:nvPicPr>
        <p:blipFill>
          <a:blip r:embed="rId4"/>
          <a:stretch/>
        </p:blipFill>
        <p:spPr>
          <a:xfrm>
            <a:off x="6206760" y="570960"/>
            <a:ext cx="5211720" cy="245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Рисунок 9" descr=""/>
          <p:cNvPicPr/>
          <p:nvPr/>
        </p:nvPicPr>
        <p:blipFill>
          <a:blip r:embed="rId5"/>
          <a:stretch/>
        </p:blipFill>
        <p:spPr>
          <a:xfrm>
            <a:off x="437760" y="256320"/>
            <a:ext cx="3269880" cy="1207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Application>LibreOffice/24.8.6.2$Linux_X86_64 LibreOffice_project/480$Build-2</Application>
  <AppVersion>15.0000</AppVersion>
  <Words>95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2016-04-26T16:29:34Z</dcterms:created>
  <dc:creator>Almas</dc:creator>
  <dc:description/>
  <dc:language>en-US</dc:language>
  <cp:lastModifiedBy/>
  <dcterms:modified xsi:type="dcterms:W3CDTF">2025-04-13T18:47:31Z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