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4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4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2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3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7080-695A-4340-B216-50ACCFEAF2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C45B-7801-4FB6-8E04-641A951BA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42" y="640080"/>
            <a:ext cx="10382657" cy="54282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57411" y="2768138"/>
            <a:ext cx="1404851" cy="756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55" y="1090179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63" y="457200"/>
            <a:ext cx="8842693" cy="59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55" y="1090179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63" y="457200"/>
            <a:ext cx="8842693" cy="59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박현찬</dc:creator>
  <cp:lastModifiedBy>박현찬</cp:lastModifiedBy>
  <cp:revision>7</cp:revision>
  <dcterms:created xsi:type="dcterms:W3CDTF">2019-10-19T10:15:30Z</dcterms:created>
  <dcterms:modified xsi:type="dcterms:W3CDTF">2019-10-27T05:16:44Z</dcterms:modified>
</cp:coreProperties>
</file>