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0"/>
  </p:notesMasterIdLst>
  <p:sldIdLst>
    <p:sldId id="259" r:id="rId2"/>
    <p:sldId id="260" r:id="rId3"/>
    <p:sldId id="262" r:id="rId4"/>
    <p:sldId id="261" r:id="rId5"/>
    <p:sldId id="263" r:id="rId6"/>
    <p:sldId id="264" r:id="rId7"/>
    <p:sldId id="273" r:id="rId8"/>
    <p:sldId id="274" r:id="rId9"/>
    <p:sldId id="271" r:id="rId10"/>
    <p:sldId id="265" r:id="rId11"/>
    <p:sldId id="276" r:id="rId12"/>
    <p:sldId id="278" r:id="rId13"/>
    <p:sldId id="266" r:id="rId14"/>
    <p:sldId id="275" r:id="rId15"/>
    <p:sldId id="277" r:id="rId16"/>
    <p:sldId id="279" r:id="rId17"/>
    <p:sldId id="267" r:id="rId18"/>
    <p:sldId id="268" r:id="rId1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3562E-4698-433D-B277-788D5636A18F}" type="datetimeFigureOut">
              <a:rPr lang="da-DK" smtClean="0"/>
              <a:t>30-10-2025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CB357-F1EB-44B3-B771-FD2017B2978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6210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CB357-F1EB-44B3-B771-FD2017B29783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8284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4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169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3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83C6E-5A63-440E-AFBD-048BD1C78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1089025"/>
            <a:ext cx="4457690" cy="4679949"/>
          </a:xfrm>
        </p:spPr>
        <p:txBody>
          <a:bodyPr anchor="ctr">
            <a:normAutofit/>
          </a:bodyPr>
          <a:lstStyle/>
          <a:p>
            <a:r>
              <a:rPr lang="en-DK" sz="5400" dirty="0"/>
              <a:t>Welcome</a:t>
            </a:r>
            <a:endParaRPr lang="da-DK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4B646-2E7F-4616-AE37-6E7AA6E5E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831" y="1089025"/>
            <a:ext cx="4894474" cy="4679950"/>
          </a:xfrm>
        </p:spPr>
        <p:txBody>
          <a:bodyPr anchor="ctr">
            <a:normAutofit/>
          </a:bodyPr>
          <a:lstStyle/>
          <a:p>
            <a:r>
              <a:rPr lang="en-DK" sz="1800" dirty="0"/>
              <a:t>Composition over Inheritance</a:t>
            </a:r>
            <a:endParaRPr lang="da-DK" sz="18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18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</a:t>
            </a:r>
            <a:r>
              <a:rPr lang="en-DK" dirty="0"/>
              <a:t>he shift (inheritance → composition)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6096553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Instead of using one abstract super-class and many sub-classes...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We can have one class that represents every weapon in the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To modify it’s behaviour, we give it components (pieces of data: classes, interfaces, structs, etc...)</a:t>
            </a:r>
          </a:p>
          <a:p>
            <a:pPr marL="0" indent="0">
              <a:lnSpc>
                <a:spcPct val="150000"/>
              </a:lnSpc>
              <a:buNone/>
            </a:pP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86D0F-A41F-4F29-9F0F-7BE642635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26" y="1339056"/>
            <a:ext cx="4663844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8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4618936" cy="436493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Only one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class (an empty vessel)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Whenever we create a weapon, we only make an instance of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which can morph into anything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To modify the behaviour each weapon instance, I use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enums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AFDF6-196B-40D3-9FFA-8FB959CF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31" y="2615020"/>
            <a:ext cx="6087325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48867-20D0-4B7B-95E7-33AB0736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31" y="1572359"/>
            <a:ext cx="4172532" cy="285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0586E-FF6C-48D5-9934-9FDA1860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5381947"/>
            <a:ext cx="815453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Example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4618936" cy="434505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 the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 would use switch expressions to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determin</a:t>
            </a:r>
            <a:r>
              <a:rPr lang="da-DK" sz="1600" dirty="0">
                <a:solidFill>
                  <a:schemeClr val="tx1">
                    <a:lumMod val="95000"/>
                  </a:schemeClr>
                </a:solidFill>
              </a:rPr>
              <a:t>e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the behaviour of the weapon based on those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enums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If the weapons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FireMode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enum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==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, then give it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properties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These properties are interfaces that are implemented dynamically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It can be changed and configured in run-time (toggle)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Now Shotguns, Snipers, Assault Rifles can fully utilize the same me</a:t>
            </a:r>
            <a:r>
              <a:rPr lang="da-DK" sz="1600" dirty="0">
                <a:solidFill>
                  <a:schemeClr val="tx1">
                    <a:lumMod val="95000"/>
                  </a:schemeClr>
                </a:solidFill>
              </a:rPr>
              <a:t>ch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anics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without duplicating code across scripts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B8790-F963-4580-954A-0768C3ADB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331" y="759104"/>
            <a:ext cx="6173061" cy="2924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10A8F-E572-4F19-94C4-D674D995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331" y="4174018"/>
            <a:ext cx="596348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6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The impact: What has changed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5440571" cy="39782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Results were game changing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 now have code that’s extremely easy to maintain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also easy to add on to (new features)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Games need new features with updates, so flexibility and scalability is an absolute must!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Very similar to assembling Lego bricks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Bugs are easy to fix since they’re now isolated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7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X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1517D775-7ECC-4F7F-8981-85254491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9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X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23B113-6DA7-41E9-BAE5-7C827A99A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X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B6C65D-4C6B-4C32-B6B4-085EEFEC1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</a:t>
            </a:r>
            <a:r>
              <a:rPr lang="en-DK" dirty="0"/>
              <a:t>hat i have learned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10893839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This shift taught me more than a design pattern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It fundamentally changed the way that I think about software architecture, in terms of...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How I should strategize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Importance of diagrams, like UML, and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If you neglect these, then you might find it hard to maintain your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Or worse, not being able to understand your code!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Programmers should design with maintainability and readability in mind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Can you use a hybrid solution? (Both In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9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da-DK" dirty="0"/>
              <a:t>T</a:t>
            </a:r>
            <a:r>
              <a:rPr lang="en-DK" dirty="0"/>
              <a:t>hank you</a:t>
            </a:r>
            <a:endParaRPr lang="da-D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A4914D1-D4CF-8269-218C-1847C46C8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8864" y="1202958"/>
            <a:ext cx="4452148" cy="44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5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Introduction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7057335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My name is Adam 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 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I’m an exchange student from Denmark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How shifting from Inheritance to Composition revolutionized a core system of my project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Thank you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Sungwoo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!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4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For context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3981418" cy="39782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Voxel-based first person shooter (FPS) for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Unity game engine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Originally began as a fun hobby project in my free-time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as it grew, I became more serious about the scope of the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Planning a Steam release!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A2E49-3728-4953-88D9-7E86EC432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573" y="1746730"/>
            <a:ext cx="6355740" cy="357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</a:t>
            </a:r>
            <a:r>
              <a:rPr lang="en-DK" dirty="0"/>
              <a:t>ne of the Key 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5911023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Weapon System: </a:t>
            </a:r>
            <a:r>
              <a:rPr lang="en-DK" sz="1600" i="1" dirty="0">
                <a:solidFill>
                  <a:schemeClr val="tx1">
                    <a:lumMod val="95000"/>
                  </a:schemeClr>
                </a:solidFill>
              </a:rPr>
              <a:t>(Defines gun behaviour)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Must be highly intricate!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Appeal to skilled players invested in competitive games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Complex systems require </a:t>
            </a:r>
            <a:r>
              <a:rPr lang="en-DK" sz="1600" u="sng" dirty="0">
                <a:solidFill>
                  <a:schemeClr val="tx1">
                    <a:lumMod val="95000"/>
                  </a:schemeClr>
                </a:solidFill>
              </a:rPr>
              <a:t>thoughtful planning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DK" sz="1600" u="sng" dirty="0">
                <a:solidFill>
                  <a:schemeClr val="tx1">
                    <a:lumMod val="95000"/>
                  </a:schemeClr>
                </a:solidFill>
              </a:rPr>
              <a:t>smart coding practices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1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K" dirty="0"/>
              <a:t>The original Weapon System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99" y="1790700"/>
            <a:ext cx="5718866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Used inheritance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One abstract super-class with standard behaviour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Sub-classes would inherit and modify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This approach made intuitive sense in the beginning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Example: AK47 → instance of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endParaRPr lang="en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as the game grew in complexity, I ran into problems associated with inheritance...</a:t>
            </a: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0282-7281-4BB1-B36E-5F94325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34" y="2065098"/>
            <a:ext cx="442021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</a:t>
            </a:r>
            <a:r>
              <a:rPr lang="en-DK" dirty="0"/>
              <a:t>imitations of inheritance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6341718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Inheritance is not very flexible because of it’s statically nature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Unsuitable for a weapon system that prioritises 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Weapons need to shift between full- and semi-auto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Adding that was impossible with my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AK47 is an object of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, cannot be easily converted to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SemiAuto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object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BD3A6-A0E8-40D9-98A1-DD309631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748" y="1790700"/>
            <a:ext cx="4012577" cy="2577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B9A704-4F5C-4D06-96B2-95C37F3AF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748" y="4375006"/>
            <a:ext cx="4391638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93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</a:t>
            </a:r>
            <a:r>
              <a:rPr lang="en-DK" dirty="0"/>
              <a:t>imitations of inheritance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844761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Could technically be solved with if-statements but...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Would introduce: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Code duplication and overlapping behaviour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Awkward to read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If bugs occur, I would have to fix them in both scripts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BD3A6-A0E8-40D9-98A1-DD309631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51" y="1790700"/>
            <a:ext cx="4012577" cy="257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29FD2-D2F6-4A2F-ABD9-6992B30E3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51" y="4368380"/>
            <a:ext cx="3562847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More duplicated code...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6341718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Had an instance where I had to differentiate between full- and semi-auto shotguns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But I already had two classes for that (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and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SemiAuto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) so I now had duplicate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Now, Shotgun class served as a blueprint another blueprint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Multilayered inheritance is messy to work with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Ambiguity</a:t>
            </a:r>
            <a:endParaRPr lang="en-DK" sz="1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5950E-53CE-455D-8507-DA815BC3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20" y="5115278"/>
            <a:ext cx="483937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B68C-2819-442A-A468-674557C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Ambiguous naming conventions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7D-711E-4D24-95C6-F9E003C75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5725491" cy="397827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Both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FullAuto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and Sniper inherit from </a:t>
            </a:r>
            <a:r>
              <a:rPr lang="en-DK" sz="1600" dirty="0" err="1">
                <a:solidFill>
                  <a:schemeClr val="tx1">
                    <a:lumMod val="95000"/>
                  </a:schemeClr>
                </a:solidFill>
              </a:rPr>
              <a:t>BaseWeapon</a:t>
            </a: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 but: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Full-auto describes a mode of fire</a:t>
            </a:r>
          </a:p>
          <a:p>
            <a:pPr marL="100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DK" sz="1400" dirty="0">
                <a:solidFill>
                  <a:schemeClr val="tx1">
                    <a:lumMod val="95000"/>
                  </a:schemeClr>
                </a:solidFill>
              </a:rPr>
              <a:t>Sniper describes a weapon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Made me question what even a sub-class was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Increasingly difficult to maintain, not sustainable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Architectural nightmare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Change was necessary, began exploring different solutions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K" sz="1600" dirty="0">
                <a:solidFill>
                  <a:schemeClr val="tx1">
                    <a:lumMod val="95000"/>
                  </a:schemeClr>
                </a:solidFill>
              </a:rPr>
              <a:t>“The Flaws of Inheritance”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B3A3B-526B-4842-8BD2-7C8BB8B6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064" y="2276314"/>
            <a:ext cx="4420217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BFA14-491D-4C19-A033-553D50D8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064" y="3429000"/>
            <a:ext cx="4429686" cy="24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761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LeftStep">
      <a:dk1>
        <a:srgbClr val="000000"/>
      </a:dk1>
      <a:lt1>
        <a:srgbClr val="FFFFFF"/>
      </a:lt1>
      <a:dk2>
        <a:srgbClr val="243241"/>
      </a:dk2>
      <a:lt2>
        <a:srgbClr val="E2E5E8"/>
      </a:lt2>
      <a:accent1>
        <a:srgbClr val="BA9C80"/>
      </a:accent1>
      <a:accent2>
        <a:srgbClr val="BA827F"/>
      </a:accent2>
      <a:accent3>
        <a:srgbClr val="C594A6"/>
      </a:accent3>
      <a:accent4>
        <a:srgbClr val="BA7FAD"/>
      </a:accent4>
      <a:accent5>
        <a:srgbClr val="BC94C5"/>
      </a:accent5>
      <a:accent6>
        <a:srgbClr val="967FBA"/>
      </a:accent6>
      <a:hlink>
        <a:srgbClr val="5E85A8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682</Words>
  <Application>Microsoft Office PowerPoint</Application>
  <PresentationFormat>Widescreen</PresentationFormat>
  <Paragraphs>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Next LT Pro Light</vt:lpstr>
      <vt:lpstr>Calibri</vt:lpstr>
      <vt:lpstr>Rockwell Nova Light</vt:lpstr>
      <vt:lpstr>Wingdings</vt:lpstr>
      <vt:lpstr>LeafVTI</vt:lpstr>
      <vt:lpstr>Welcome</vt:lpstr>
      <vt:lpstr>Introduction</vt:lpstr>
      <vt:lpstr>For context</vt:lpstr>
      <vt:lpstr>One of the Key features</vt:lpstr>
      <vt:lpstr>The original Weapon System</vt:lpstr>
      <vt:lpstr>Limitations of inheritance</vt:lpstr>
      <vt:lpstr>Limitations of inheritance</vt:lpstr>
      <vt:lpstr>More duplicated code...</vt:lpstr>
      <vt:lpstr>Ambiguous naming conventions</vt:lpstr>
      <vt:lpstr>The shift (inheritance → composition)</vt:lpstr>
      <vt:lpstr>Example</vt:lpstr>
      <vt:lpstr>Example</vt:lpstr>
      <vt:lpstr>The impact: What has changed</vt:lpstr>
      <vt:lpstr>X</vt:lpstr>
      <vt:lpstr>X</vt:lpstr>
      <vt:lpstr>X</vt:lpstr>
      <vt:lpstr>What i have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Adam Awad</dc:creator>
  <cp:lastModifiedBy>Adam Awad</cp:lastModifiedBy>
  <cp:revision>231</cp:revision>
  <dcterms:created xsi:type="dcterms:W3CDTF">2025-10-29T16:30:26Z</dcterms:created>
  <dcterms:modified xsi:type="dcterms:W3CDTF">2025-10-30T04:55:17Z</dcterms:modified>
</cp:coreProperties>
</file>