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Nunito Sans Black"/>
      <p:bold r:id="rId21"/>
      <p:boldItalic r:id="rId22"/>
    </p:embeddedFont>
    <p:embeddedFont>
      <p:font typeface="Nuni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usNJNpzzWlO1O6a1LDG9OC/us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SansBlack-boldItalic.fntdata"/><Relationship Id="rId21" Type="http://schemas.openxmlformats.org/officeDocument/2006/relationships/font" Target="fonts/NunitoSansBlack-bold.fntdata"/><Relationship Id="rId24" Type="http://schemas.openxmlformats.org/officeDocument/2006/relationships/font" Target="fonts/NunitoSans-bold.fntdata"/><Relationship Id="rId23" Type="http://schemas.openxmlformats.org/officeDocument/2006/relationships/font" Target="fonts/Nunito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ans-boldItalic.fntdata"/><Relationship Id="rId25" Type="http://schemas.openxmlformats.org/officeDocument/2006/relationships/font" Target="fonts/NunitoSans-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213c8c1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f213c8c16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f213c8c16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3ac3f749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f3ac3f749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f3ac3f749d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3ac3f749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f3ac3f749d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f3ac3f749d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3ac3f749d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1f3ac3f749d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1f3ac3f749d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3ac3f749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f3ac3f749d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f3ac3f749d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3ac3f749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f3ac3f749d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f3ac3f749d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3ac3f749d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1f3ac3f749d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1f3ac3f749d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f213c8c16b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f213c8c16b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1f213c8c16b_0_2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3a22883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1f3a22883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1f3a228839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213c8c16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f213c8c16b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f213c8c16b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213c8c16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1f213c8c16b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f213c8c16b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213c8c16b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f213c8c16b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f213c8c16b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213c8c16b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f213c8c16b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f213c8c16b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hyperlink" Target="https://docs.google.com/presentation/d/1AOg7RcZmyb1d5-p1gI7M2TqlzjZqhhwu/edit?usp=sharing&amp;ouid=105132759800887684242&amp;rtpof=true&amp;sd=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hyperlink" Target="https://docs.google.com/document/d/1wMatOxLyw5az2zwavXQoaQhFZFZQELkBO8qUE21Cnzk/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hyperlink" Target="https://docs.google.com/document/d/1LLYVYN4OAx_STuvBkHKfyDMxGnDRbnLB1LOYIGKl8Gg/edit?usp=sharing" TargetMode="External"/><Relationship Id="rId8" Type="http://schemas.openxmlformats.org/officeDocument/2006/relationships/hyperlink" Target="https://dashboard.blooket.com/set/60898fcc5bd0f2002375e87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2.jpg"/><Relationship Id="rId6" Type="http://schemas.openxmlformats.org/officeDocument/2006/relationships/image" Target="../media/image5.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jp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hyperlink" Target="https://docs.google.com/document/d/1H_uoJr_ITX475hY96gOZ3popoaFnHRnKu8SddbNpTz8/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jp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hyperlink" Target="https://www.aha.io/roadmapping/guide/information-technology/it-job-titles" TargetMode="External"/><Relationship Id="rId8" Type="http://schemas.openxmlformats.org/officeDocument/2006/relationships/hyperlink" Target="https://www.digitalwaffle.co/blog/2023/11/top-10-most-in-demand-tech-skills-202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g1f213c8c16b_0_0"/>
          <p:cNvGrpSpPr/>
          <p:nvPr/>
        </p:nvGrpSpPr>
        <p:grpSpPr>
          <a:xfrm>
            <a:off x="0" y="-1"/>
            <a:ext cx="12192000" cy="6858003"/>
            <a:chOff x="0" y="317351"/>
            <a:chExt cx="12192000" cy="6858003"/>
          </a:xfrm>
        </p:grpSpPr>
        <p:pic>
          <p:nvPicPr>
            <p:cNvPr id="90" name="Google Shape;90;g1f213c8c16b_0_0"/>
            <p:cNvPicPr preferRelativeResize="0"/>
            <p:nvPr/>
          </p:nvPicPr>
          <p:blipFill rotWithShape="1">
            <a:blip r:embed="rId3">
              <a:alphaModFix/>
            </a:blip>
            <a:srcRect b="7533" l="7812" r="7813" t="0"/>
            <a:stretch/>
          </p:blipFill>
          <p:spPr>
            <a:xfrm>
              <a:off x="0" y="317351"/>
              <a:ext cx="12192000" cy="6858003"/>
            </a:xfrm>
            <a:prstGeom prst="rect">
              <a:avLst/>
            </a:prstGeom>
            <a:noFill/>
            <a:ln>
              <a:noFill/>
            </a:ln>
          </p:spPr>
        </p:pic>
        <p:pic>
          <p:nvPicPr>
            <p:cNvPr id="91" name="Google Shape;91;g1f213c8c16b_0_0"/>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92" name="Google Shape;92;g1f213c8c16b_0_0"/>
          <p:cNvPicPr preferRelativeResize="0"/>
          <p:nvPr/>
        </p:nvPicPr>
        <p:blipFill rotWithShape="1">
          <a:blip r:embed="rId5">
            <a:alphaModFix/>
          </a:blip>
          <a:srcRect b="0" l="0" r="0" t="0"/>
          <a:stretch/>
        </p:blipFill>
        <p:spPr>
          <a:xfrm>
            <a:off x="4219039" y="647754"/>
            <a:ext cx="3753919" cy="1798753"/>
          </a:xfrm>
          <a:prstGeom prst="rect">
            <a:avLst/>
          </a:prstGeom>
          <a:noFill/>
          <a:ln>
            <a:noFill/>
          </a:ln>
        </p:spPr>
      </p:pic>
      <p:sp>
        <p:nvSpPr>
          <p:cNvPr id="93" name="Google Shape;93;g1f213c8c16b_0_0"/>
          <p:cNvSpPr txBox="1"/>
          <p:nvPr/>
        </p:nvSpPr>
        <p:spPr>
          <a:xfrm>
            <a:off x="2158676" y="2392672"/>
            <a:ext cx="7874700" cy="1169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0"/>
              <a:buFont typeface="Arial"/>
              <a:buNone/>
            </a:pPr>
            <a:r>
              <a:rPr b="1" i="0" lang="es-CO" sz="7000" u="none" cap="none" strike="noStrike">
                <a:solidFill>
                  <a:schemeClr val="lt1"/>
                </a:solidFill>
                <a:latin typeface="Nunito Sans Black"/>
                <a:ea typeface="Nunito Sans Black"/>
                <a:cs typeface="Nunito Sans Black"/>
                <a:sym typeface="Nunito Sans Black"/>
              </a:rPr>
              <a:t>Bootcamp</a:t>
            </a:r>
            <a:endParaRPr b="1" i="0" sz="7000" u="none" cap="none" strike="noStrike">
              <a:solidFill>
                <a:schemeClr val="lt1"/>
              </a:solidFill>
              <a:latin typeface="Nunito Sans Black"/>
              <a:ea typeface="Nunito Sans Black"/>
              <a:cs typeface="Nunito Sans Black"/>
              <a:sym typeface="Nunito Sans Black"/>
            </a:endParaRPr>
          </a:p>
        </p:txBody>
      </p:sp>
      <p:sp>
        <p:nvSpPr>
          <p:cNvPr id="94" name="Google Shape;94;g1f213c8c16b_0_0"/>
          <p:cNvSpPr txBox="1"/>
          <p:nvPr/>
        </p:nvSpPr>
        <p:spPr>
          <a:xfrm>
            <a:off x="2185075" y="3581822"/>
            <a:ext cx="78747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s-CO" sz="4000">
                <a:solidFill>
                  <a:schemeClr val="lt1"/>
                </a:solidFill>
                <a:latin typeface="Nunito Sans Black"/>
                <a:ea typeface="Nunito Sans Black"/>
                <a:cs typeface="Nunito Sans Black"/>
                <a:sym typeface="Nunito Sans Black"/>
              </a:rPr>
              <a:t>Jobs</a:t>
            </a:r>
            <a:r>
              <a:rPr b="0" i="0" lang="es-CO" sz="4000" u="none" cap="none" strike="noStrike">
                <a:solidFill>
                  <a:schemeClr val="lt1"/>
                </a:solidFill>
                <a:latin typeface="Nunito Sans Black"/>
                <a:ea typeface="Nunito Sans Black"/>
                <a:cs typeface="Nunito Sans Black"/>
                <a:sym typeface="Nunito Sans Black"/>
              </a:rPr>
              <a:t> in IT </a:t>
            </a:r>
            <a:endParaRPr b="0" i="0" sz="4000" u="none" cap="none" strike="noStrike">
              <a:solidFill>
                <a:schemeClr val="lt1"/>
              </a:solidFill>
              <a:latin typeface="Nunito Sans Black"/>
              <a:ea typeface="Nunito Sans Black"/>
              <a:cs typeface="Nunito Sans Black"/>
              <a:sym typeface="Nunito Sans Black"/>
            </a:endParaRPr>
          </a:p>
        </p:txBody>
      </p:sp>
      <p:pic>
        <p:nvPicPr>
          <p:cNvPr id="95" name="Google Shape;95;g1f213c8c16b_0_0"/>
          <p:cNvPicPr preferRelativeResize="0"/>
          <p:nvPr/>
        </p:nvPicPr>
        <p:blipFill rotWithShape="1">
          <a:blip r:embed="rId6">
            <a:alphaModFix/>
          </a:blip>
          <a:srcRect b="0" l="0" r="0" t="0"/>
          <a:stretch/>
        </p:blipFill>
        <p:spPr>
          <a:xfrm>
            <a:off x="9712776" y="5933677"/>
            <a:ext cx="2164967" cy="669682"/>
          </a:xfrm>
          <a:prstGeom prst="rect">
            <a:avLst/>
          </a:prstGeom>
          <a:noFill/>
          <a:ln>
            <a:noFill/>
          </a:ln>
        </p:spPr>
      </p:pic>
      <p:grpSp>
        <p:nvGrpSpPr>
          <p:cNvPr id="96" name="Google Shape;96;g1f213c8c16b_0_0"/>
          <p:cNvGrpSpPr/>
          <p:nvPr/>
        </p:nvGrpSpPr>
        <p:grpSpPr>
          <a:xfrm>
            <a:off x="626477" y="254641"/>
            <a:ext cx="11251266" cy="983287"/>
            <a:chOff x="626477" y="254641"/>
            <a:chExt cx="11251266" cy="983287"/>
          </a:xfrm>
        </p:grpSpPr>
        <p:pic>
          <p:nvPicPr>
            <p:cNvPr id="97" name="Google Shape;97;g1f213c8c16b_0_0"/>
            <p:cNvPicPr preferRelativeResize="0"/>
            <p:nvPr/>
          </p:nvPicPr>
          <p:blipFill rotWithShape="1">
            <a:blip r:embed="rId7">
              <a:alphaModFix/>
            </a:blip>
            <a:srcRect b="0" l="0" r="0" t="0"/>
            <a:stretch/>
          </p:blipFill>
          <p:spPr>
            <a:xfrm>
              <a:off x="10059722" y="254641"/>
              <a:ext cx="1818021" cy="983287"/>
            </a:xfrm>
            <a:prstGeom prst="rect">
              <a:avLst/>
            </a:prstGeom>
            <a:noFill/>
            <a:ln>
              <a:noFill/>
            </a:ln>
          </p:spPr>
        </p:pic>
        <p:pic>
          <p:nvPicPr>
            <p:cNvPr id="98" name="Google Shape;98;g1f213c8c16b_0_0"/>
            <p:cNvPicPr preferRelativeResize="0"/>
            <p:nvPr/>
          </p:nvPicPr>
          <p:blipFill rotWithShape="1">
            <a:blip r:embed="rId8">
              <a:alphaModFix/>
            </a:blip>
            <a:srcRect b="0" l="0" r="0" t="0"/>
            <a:stretch/>
          </p:blipFill>
          <p:spPr>
            <a:xfrm>
              <a:off x="626477" y="484081"/>
              <a:ext cx="1505800" cy="524408"/>
            </a:xfrm>
            <a:prstGeom prst="rect">
              <a:avLst/>
            </a:prstGeom>
            <a:noFill/>
            <a:ln>
              <a:noFill/>
            </a:ln>
          </p:spPr>
        </p:pic>
      </p:grpSp>
      <p:sp>
        <p:nvSpPr>
          <p:cNvPr id="99" name="Google Shape;99;g1f213c8c16b_0_0"/>
          <p:cNvSpPr/>
          <p:nvPr/>
        </p:nvSpPr>
        <p:spPr>
          <a:xfrm>
            <a:off x="4712425" y="5031645"/>
            <a:ext cx="2820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D2A6FF"/>
                </a:solidFill>
                <a:latin typeface="Arial"/>
                <a:ea typeface="Arial"/>
                <a:cs typeface="Arial"/>
                <a:sym typeface="Arial"/>
              </a:rPr>
              <a:t>Session </a:t>
            </a:r>
            <a:r>
              <a:rPr lang="es-CO" sz="1800">
                <a:solidFill>
                  <a:srgbClr val="D2A6FF"/>
                </a:solidFill>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D2A6FF"/>
                </a:solidFill>
                <a:latin typeface="Arial"/>
                <a:ea typeface="Arial"/>
                <a:cs typeface="Arial"/>
                <a:sym typeface="Arial"/>
              </a:rPr>
              <a:t>Jeans Hernández</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rgbClr val="D2A6FF"/>
                </a:solidFill>
                <a:latin typeface="Arial"/>
                <a:ea typeface="Arial"/>
                <a:cs typeface="Arial"/>
                <a:sym typeface="Arial"/>
              </a:rPr>
              <a:t>0</a:t>
            </a:r>
            <a:r>
              <a:rPr lang="es-CO" sz="1800">
                <a:solidFill>
                  <a:srgbClr val="D2A6FF"/>
                </a:solidFill>
              </a:rPr>
              <a:t>7</a:t>
            </a:r>
            <a:r>
              <a:rPr b="0" i="0" lang="es-CO" sz="1800" u="none" cap="none" strike="noStrike">
                <a:solidFill>
                  <a:srgbClr val="D2A6FF"/>
                </a:solidFill>
                <a:latin typeface="Arial"/>
                <a:ea typeface="Arial"/>
                <a:cs typeface="Arial"/>
                <a:sym typeface="Arial"/>
              </a:rPr>
              <a:t>/03/2024</a:t>
            </a:r>
            <a:endParaRPr b="0" i="0" sz="1800" u="none" cap="none" strike="noStrike">
              <a:solidFill>
                <a:srgbClr val="D2A6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g1f3ac3f749d_0_7"/>
          <p:cNvGrpSpPr/>
          <p:nvPr/>
        </p:nvGrpSpPr>
        <p:grpSpPr>
          <a:xfrm>
            <a:off x="0" y="-1"/>
            <a:ext cx="12192000" cy="6858003"/>
            <a:chOff x="0" y="317351"/>
            <a:chExt cx="12192000" cy="6858003"/>
          </a:xfrm>
        </p:grpSpPr>
        <p:pic>
          <p:nvPicPr>
            <p:cNvPr id="235" name="Google Shape;235;g1f3ac3f749d_0_7"/>
            <p:cNvPicPr preferRelativeResize="0"/>
            <p:nvPr/>
          </p:nvPicPr>
          <p:blipFill rotWithShape="1">
            <a:blip r:embed="rId3">
              <a:alphaModFix/>
            </a:blip>
            <a:srcRect b="7535" l="7813" r="7813" t="0"/>
            <a:stretch/>
          </p:blipFill>
          <p:spPr>
            <a:xfrm>
              <a:off x="0" y="317351"/>
              <a:ext cx="12192000" cy="6858003"/>
            </a:xfrm>
            <a:prstGeom prst="rect">
              <a:avLst/>
            </a:prstGeom>
            <a:noFill/>
            <a:ln>
              <a:noFill/>
            </a:ln>
          </p:spPr>
        </p:pic>
        <p:pic>
          <p:nvPicPr>
            <p:cNvPr id="236" name="Google Shape;236;g1f3ac3f749d_0_7"/>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grpSp>
        <p:nvGrpSpPr>
          <p:cNvPr id="237" name="Google Shape;237;g1f3ac3f749d_0_7"/>
          <p:cNvGrpSpPr/>
          <p:nvPr/>
        </p:nvGrpSpPr>
        <p:grpSpPr>
          <a:xfrm>
            <a:off x="626477" y="254641"/>
            <a:ext cx="11251266" cy="983287"/>
            <a:chOff x="626477" y="254641"/>
            <a:chExt cx="11251266" cy="983287"/>
          </a:xfrm>
        </p:grpSpPr>
        <p:pic>
          <p:nvPicPr>
            <p:cNvPr id="238" name="Google Shape;238;g1f3ac3f749d_0_7"/>
            <p:cNvPicPr preferRelativeResize="0"/>
            <p:nvPr/>
          </p:nvPicPr>
          <p:blipFill rotWithShape="1">
            <a:blip r:embed="rId5">
              <a:alphaModFix/>
            </a:blip>
            <a:srcRect b="0" l="0" r="0" t="0"/>
            <a:stretch/>
          </p:blipFill>
          <p:spPr>
            <a:xfrm>
              <a:off x="10059722" y="254641"/>
              <a:ext cx="1818021" cy="983287"/>
            </a:xfrm>
            <a:prstGeom prst="rect">
              <a:avLst/>
            </a:prstGeom>
            <a:noFill/>
            <a:ln>
              <a:noFill/>
            </a:ln>
          </p:spPr>
        </p:pic>
        <p:pic>
          <p:nvPicPr>
            <p:cNvPr id="239" name="Google Shape;239;g1f3ac3f749d_0_7"/>
            <p:cNvPicPr preferRelativeResize="0"/>
            <p:nvPr/>
          </p:nvPicPr>
          <p:blipFill rotWithShape="1">
            <a:blip r:embed="rId6">
              <a:alphaModFix/>
            </a:blip>
            <a:srcRect b="0" l="0" r="0" t="0"/>
            <a:stretch/>
          </p:blipFill>
          <p:spPr>
            <a:xfrm>
              <a:off x="626477" y="484081"/>
              <a:ext cx="1505800" cy="524408"/>
            </a:xfrm>
            <a:prstGeom prst="rect">
              <a:avLst/>
            </a:prstGeom>
            <a:noFill/>
            <a:ln>
              <a:noFill/>
            </a:ln>
          </p:spPr>
        </p:pic>
      </p:grpSp>
      <p:sp>
        <p:nvSpPr>
          <p:cNvPr id="240" name="Google Shape;240;g1f3ac3f749d_0_7"/>
          <p:cNvSpPr txBox="1"/>
          <p:nvPr/>
        </p:nvSpPr>
        <p:spPr>
          <a:xfrm>
            <a:off x="342150" y="1237925"/>
            <a:ext cx="11507700" cy="5580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lang="es-CO" sz="2400">
                <a:solidFill>
                  <a:srgbClr val="FBA81E"/>
                </a:solidFill>
                <a:latin typeface="Nunito Sans Black"/>
                <a:ea typeface="Nunito Sans Black"/>
                <a:cs typeface="Nunito Sans Black"/>
                <a:sym typeface="Nunito Sans Black"/>
              </a:rPr>
              <a:t>Requesting assistance, advice or recommendations:</a:t>
            </a:r>
            <a:endParaRPr b="1" sz="2400">
              <a:solidFill>
                <a:srgbClr val="FBA81E"/>
              </a:solidFill>
              <a:latin typeface="Nunito Sans Black"/>
              <a:ea typeface="Nunito Sans Black"/>
              <a:cs typeface="Nunito Sans Black"/>
              <a:sym typeface="Nunito Sans Black"/>
            </a:endParaRPr>
          </a:p>
          <a:p>
            <a:pPr indent="0" lvl="0" marL="0" marR="0" rtl="0" algn="just">
              <a:lnSpc>
                <a:spcPct val="100000"/>
              </a:lnSpc>
              <a:spcBef>
                <a:spcPts val="0"/>
              </a:spcBef>
              <a:spcAft>
                <a:spcPts val="0"/>
              </a:spcAft>
              <a:buClr>
                <a:srgbClr val="000000"/>
              </a:buClr>
              <a:buSzPts val="2400"/>
              <a:buFont typeface="Arial"/>
              <a:buNone/>
            </a:pPr>
            <a:r>
              <a:t/>
            </a:r>
            <a:endParaRPr b="1" sz="2400">
              <a:solidFill>
                <a:srgbClr val="FBA81E"/>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2400"/>
              <a:buFont typeface="Arial"/>
              <a:buNone/>
            </a:pPr>
            <a:r>
              <a:rPr b="1" lang="es-CO" sz="2400">
                <a:solidFill>
                  <a:srgbClr val="A0F4FD"/>
                </a:solidFill>
                <a:latin typeface="Nunito Sans Black"/>
                <a:ea typeface="Nunito Sans Black"/>
                <a:cs typeface="Nunito Sans Black"/>
                <a:sym typeface="Nunito Sans Black"/>
              </a:rPr>
              <a:t>Direct Question: </a:t>
            </a:r>
            <a:r>
              <a:rPr b="1" lang="es-CO" sz="2400">
                <a:solidFill>
                  <a:schemeClr val="lt1"/>
                </a:solidFill>
                <a:latin typeface="Nunito Sans Black"/>
                <a:ea typeface="Nunito Sans Black"/>
                <a:cs typeface="Nunito Sans Black"/>
                <a:sym typeface="Nunito Sans Black"/>
              </a:rPr>
              <a:t>"What is the best tool for automating this task?"</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400">
                <a:solidFill>
                  <a:srgbClr val="A0F4FD"/>
                </a:solidFill>
                <a:latin typeface="Nunito Sans Black"/>
                <a:ea typeface="Nunito Sans Black"/>
                <a:cs typeface="Nunito Sans Black"/>
                <a:sym typeface="Nunito Sans Black"/>
              </a:rPr>
              <a:t>Indirect Question:</a:t>
            </a:r>
            <a:r>
              <a:rPr b="1" lang="es-CO" sz="2400">
                <a:solidFill>
                  <a:schemeClr val="lt1"/>
                </a:solidFill>
                <a:latin typeface="Nunito Sans Black"/>
                <a:ea typeface="Nunito Sans Black"/>
                <a:cs typeface="Nunito Sans Black"/>
                <a:sym typeface="Nunito Sans Black"/>
              </a:rPr>
              <a:t> "Do you have any recommendations for tools that can help me automate this task?"</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t/>
            </a:r>
            <a:endParaRPr b="1" sz="2400">
              <a:solidFill>
                <a:schemeClr val="lt1"/>
              </a:solidFill>
              <a:latin typeface="Nunito Sans Black"/>
              <a:ea typeface="Nunito Sans Black"/>
              <a:cs typeface="Nunito Sans Black"/>
              <a:sym typeface="Nunito Sans Black"/>
            </a:endParaRPr>
          </a:p>
          <a:p>
            <a:pPr indent="0" lvl="0" marL="0" marR="0" rtl="0" algn="just">
              <a:lnSpc>
                <a:spcPct val="100000"/>
              </a:lnSpc>
              <a:spcBef>
                <a:spcPts val="0"/>
              </a:spcBef>
              <a:spcAft>
                <a:spcPts val="0"/>
              </a:spcAft>
              <a:buClr>
                <a:srgbClr val="000000"/>
              </a:buClr>
              <a:buSzPts val="2400"/>
              <a:buFont typeface="Arial"/>
              <a:buNone/>
            </a:pPr>
            <a:r>
              <a:rPr b="1" lang="es-CO" sz="2400">
                <a:solidFill>
                  <a:srgbClr val="A0F4FD"/>
                </a:solidFill>
                <a:latin typeface="Nunito Sans Black"/>
                <a:ea typeface="Nunito Sans Black"/>
                <a:cs typeface="Nunito Sans Black"/>
                <a:sym typeface="Nunito Sans Black"/>
              </a:rPr>
              <a:t>Direct Question: </a:t>
            </a:r>
            <a:r>
              <a:rPr b="1" lang="es-CO" sz="2400">
                <a:solidFill>
                  <a:schemeClr val="lt1"/>
                </a:solidFill>
                <a:latin typeface="Nunito Sans Black"/>
                <a:ea typeface="Nunito Sans Black"/>
                <a:cs typeface="Nunito Sans Black"/>
                <a:sym typeface="Nunito Sans Black"/>
              </a:rPr>
              <a:t>"Can you help me troubleshoot this error?"</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400">
                <a:solidFill>
                  <a:srgbClr val="A0F4FD"/>
                </a:solidFill>
                <a:latin typeface="Nunito Sans Black"/>
                <a:ea typeface="Nunito Sans Black"/>
                <a:cs typeface="Nunito Sans Black"/>
                <a:sym typeface="Nunito Sans Black"/>
              </a:rPr>
              <a:t>Indirect Question:</a:t>
            </a:r>
            <a:r>
              <a:rPr b="1" lang="es-CO" sz="2400">
                <a:solidFill>
                  <a:schemeClr val="lt1"/>
                </a:solidFill>
                <a:latin typeface="Nunito Sans Black"/>
                <a:ea typeface="Nunito Sans Black"/>
                <a:cs typeface="Nunito Sans Black"/>
                <a:sym typeface="Nunito Sans Black"/>
              </a:rPr>
              <a:t> </a:t>
            </a:r>
            <a:r>
              <a:rPr b="1" lang="es-CO" sz="2400">
                <a:solidFill>
                  <a:schemeClr val="lt1"/>
                </a:solidFill>
                <a:latin typeface="Nunito Sans Black"/>
                <a:ea typeface="Nunito Sans Black"/>
                <a:cs typeface="Nunito Sans Black"/>
                <a:sym typeface="Nunito Sans Black"/>
              </a:rPr>
              <a:t>"I'm encountering an error with this software. Would you mind assisting me in troubleshooting it?"</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400">
                <a:solidFill>
                  <a:srgbClr val="A0F4FD"/>
                </a:solidFill>
                <a:latin typeface="Nunito Sans Black"/>
                <a:ea typeface="Nunito Sans Black"/>
                <a:cs typeface="Nunito Sans Black"/>
                <a:sym typeface="Nunito Sans Black"/>
              </a:rPr>
              <a:t>Importance:</a:t>
            </a:r>
            <a:r>
              <a:rPr b="1" lang="es-CO" sz="2400">
                <a:solidFill>
                  <a:schemeClr val="lt1"/>
                </a:solidFill>
                <a:latin typeface="Nunito Sans Black"/>
                <a:ea typeface="Nunito Sans Black"/>
                <a:cs typeface="Nunito Sans Black"/>
                <a:sym typeface="Nunito Sans Black"/>
              </a:rPr>
              <a:t> </a:t>
            </a:r>
            <a:r>
              <a:rPr b="1" lang="es-CO" sz="2400">
                <a:solidFill>
                  <a:schemeClr val="lt1"/>
                </a:solidFill>
                <a:latin typeface="Nunito Sans Black"/>
                <a:ea typeface="Nunito Sans Black"/>
                <a:cs typeface="Nunito Sans Black"/>
                <a:sym typeface="Nunito Sans Black"/>
              </a:rPr>
              <a:t>Indirect questions are valuable when seeking assistance, as they demonstrate respect for the other person's time and expertise. By framing the request politely, individuals are more likely to receive a helpful response and maintain a positive working relationship with colleagues or support staff.</a:t>
            </a:r>
            <a:endParaRPr b="0" i="0" sz="1400" u="none" cap="none" strike="noStrike">
              <a:solidFill>
                <a:srgbClr val="000000"/>
              </a:solidFill>
              <a:latin typeface="Arial"/>
              <a:ea typeface="Arial"/>
              <a:cs typeface="Arial"/>
              <a:sym typeface="Arial"/>
            </a:endParaRPr>
          </a:p>
        </p:txBody>
      </p:sp>
      <p:sp>
        <p:nvSpPr>
          <p:cNvPr id="241" name="Google Shape;241;g1f3ac3f749d_0_7"/>
          <p:cNvSpPr txBox="1"/>
          <p:nvPr/>
        </p:nvSpPr>
        <p:spPr>
          <a:xfrm>
            <a:off x="2656084" y="310972"/>
            <a:ext cx="6879900" cy="75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s-CO" sz="4400">
                <a:solidFill>
                  <a:srgbClr val="FBA81E"/>
                </a:solidFill>
                <a:latin typeface="Nunito Sans Black"/>
                <a:ea typeface="Nunito Sans Black"/>
                <a:cs typeface="Nunito Sans Black"/>
                <a:sym typeface="Nunito Sans Black"/>
              </a:rPr>
              <a:t>Indirect Questions</a:t>
            </a:r>
            <a:endParaRPr b="1" sz="4400">
              <a:solidFill>
                <a:srgbClr val="FBA81E"/>
              </a:solidFill>
              <a:latin typeface="Nunito Sans Black"/>
              <a:ea typeface="Nunito Sans Black"/>
              <a:cs typeface="Nunito Sans Black"/>
              <a:sym typeface="Nunito Sans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g1f3ac3f749d_0_23"/>
          <p:cNvGrpSpPr/>
          <p:nvPr/>
        </p:nvGrpSpPr>
        <p:grpSpPr>
          <a:xfrm>
            <a:off x="0" y="-1"/>
            <a:ext cx="12192000" cy="6858003"/>
            <a:chOff x="0" y="317351"/>
            <a:chExt cx="12192000" cy="6858003"/>
          </a:xfrm>
        </p:grpSpPr>
        <p:pic>
          <p:nvPicPr>
            <p:cNvPr id="248" name="Google Shape;248;g1f3ac3f749d_0_23"/>
            <p:cNvPicPr preferRelativeResize="0"/>
            <p:nvPr/>
          </p:nvPicPr>
          <p:blipFill rotWithShape="1">
            <a:blip r:embed="rId3">
              <a:alphaModFix/>
            </a:blip>
            <a:srcRect b="7535" l="7813" r="7813" t="0"/>
            <a:stretch/>
          </p:blipFill>
          <p:spPr>
            <a:xfrm>
              <a:off x="0" y="317351"/>
              <a:ext cx="12192000" cy="6858003"/>
            </a:xfrm>
            <a:prstGeom prst="rect">
              <a:avLst/>
            </a:prstGeom>
            <a:noFill/>
            <a:ln>
              <a:noFill/>
            </a:ln>
          </p:spPr>
        </p:pic>
        <p:pic>
          <p:nvPicPr>
            <p:cNvPr id="249" name="Google Shape;249;g1f3ac3f749d_0_23"/>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grpSp>
        <p:nvGrpSpPr>
          <p:cNvPr id="250" name="Google Shape;250;g1f3ac3f749d_0_23"/>
          <p:cNvGrpSpPr/>
          <p:nvPr/>
        </p:nvGrpSpPr>
        <p:grpSpPr>
          <a:xfrm>
            <a:off x="626477" y="254641"/>
            <a:ext cx="11251266" cy="983287"/>
            <a:chOff x="626477" y="254641"/>
            <a:chExt cx="11251266" cy="983287"/>
          </a:xfrm>
        </p:grpSpPr>
        <p:pic>
          <p:nvPicPr>
            <p:cNvPr id="251" name="Google Shape;251;g1f3ac3f749d_0_23"/>
            <p:cNvPicPr preferRelativeResize="0"/>
            <p:nvPr/>
          </p:nvPicPr>
          <p:blipFill rotWithShape="1">
            <a:blip r:embed="rId5">
              <a:alphaModFix/>
            </a:blip>
            <a:srcRect b="0" l="0" r="0" t="0"/>
            <a:stretch/>
          </p:blipFill>
          <p:spPr>
            <a:xfrm>
              <a:off x="10059722" y="254641"/>
              <a:ext cx="1818021" cy="983287"/>
            </a:xfrm>
            <a:prstGeom prst="rect">
              <a:avLst/>
            </a:prstGeom>
            <a:noFill/>
            <a:ln>
              <a:noFill/>
            </a:ln>
          </p:spPr>
        </p:pic>
        <p:pic>
          <p:nvPicPr>
            <p:cNvPr id="252" name="Google Shape;252;g1f3ac3f749d_0_23"/>
            <p:cNvPicPr preferRelativeResize="0"/>
            <p:nvPr/>
          </p:nvPicPr>
          <p:blipFill rotWithShape="1">
            <a:blip r:embed="rId6">
              <a:alphaModFix/>
            </a:blip>
            <a:srcRect b="0" l="0" r="0" t="0"/>
            <a:stretch/>
          </p:blipFill>
          <p:spPr>
            <a:xfrm>
              <a:off x="626477" y="484081"/>
              <a:ext cx="1505800" cy="524408"/>
            </a:xfrm>
            <a:prstGeom prst="rect">
              <a:avLst/>
            </a:prstGeom>
            <a:noFill/>
            <a:ln>
              <a:noFill/>
            </a:ln>
          </p:spPr>
        </p:pic>
      </p:grpSp>
      <p:sp>
        <p:nvSpPr>
          <p:cNvPr id="253" name="Google Shape;253;g1f3ac3f749d_0_23"/>
          <p:cNvSpPr txBox="1"/>
          <p:nvPr/>
        </p:nvSpPr>
        <p:spPr>
          <a:xfrm>
            <a:off x="342150" y="1237925"/>
            <a:ext cx="11507700" cy="5570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lang="es-CO" sz="2400">
                <a:solidFill>
                  <a:srgbClr val="FBA81E"/>
                </a:solidFill>
                <a:latin typeface="Nunito Sans Black"/>
                <a:ea typeface="Nunito Sans Black"/>
                <a:cs typeface="Nunito Sans Black"/>
                <a:sym typeface="Nunito Sans Black"/>
              </a:rPr>
              <a:t>Expressing politeness and professionalism:</a:t>
            </a:r>
            <a:endParaRPr b="1" sz="2400">
              <a:solidFill>
                <a:srgbClr val="FBA81E"/>
              </a:solidFill>
              <a:latin typeface="Nunito Sans Black"/>
              <a:ea typeface="Nunito Sans Black"/>
              <a:cs typeface="Nunito Sans Black"/>
              <a:sym typeface="Nunito Sans Black"/>
            </a:endParaRPr>
          </a:p>
          <a:p>
            <a:pPr indent="0" lvl="0" marL="0" marR="0" rtl="0" algn="just">
              <a:lnSpc>
                <a:spcPct val="100000"/>
              </a:lnSpc>
              <a:spcBef>
                <a:spcPts val="0"/>
              </a:spcBef>
              <a:spcAft>
                <a:spcPts val="0"/>
              </a:spcAft>
              <a:buClr>
                <a:srgbClr val="000000"/>
              </a:buClr>
              <a:buSzPts val="2400"/>
              <a:buFont typeface="Arial"/>
              <a:buNone/>
            </a:pPr>
            <a:r>
              <a:t/>
            </a:r>
            <a:endParaRPr b="1" sz="2400">
              <a:solidFill>
                <a:srgbClr val="ADF6FE"/>
              </a:solidFill>
              <a:latin typeface="Nunito Sans Black"/>
              <a:ea typeface="Nunito Sans Black"/>
              <a:cs typeface="Nunito Sans Black"/>
              <a:sym typeface="Nunito Sans Black"/>
            </a:endParaRPr>
          </a:p>
          <a:p>
            <a:pPr indent="0" lvl="0" marL="0" marR="0" rtl="0" algn="just">
              <a:lnSpc>
                <a:spcPct val="100000"/>
              </a:lnSpc>
              <a:spcBef>
                <a:spcPts val="0"/>
              </a:spcBef>
              <a:spcAft>
                <a:spcPts val="0"/>
              </a:spcAft>
              <a:buClr>
                <a:srgbClr val="000000"/>
              </a:buClr>
              <a:buSzPts val="2400"/>
              <a:buFont typeface="Arial"/>
              <a:buNone/>
            </a:pPr>
            <a:r>
              <a:rPr b="1" lang="es-CO" sz="2400">
                <a:solidFill>
                  <a:srgbClr val="A0F4FD"/>
                </a:solidFill>
                <a:latin typeface="Nunito Sans Black"/>
                <a:ea typeface="Nunito Sans Black"/>
                <a:cs typeface="Nunito Sans Black"/>
                <a:sym typeface="Nunito Sans Black"/>
              </a:rPr>
              <a:t>Direct Question: </a:t>
            </a:r>
            <a:r>
              <a:rPr b="1" lang="es-CO" sz="2400">
                <a:solidFill>
                  <a:schemeClr val="lt1"/>
                </a:solidFill>
                <a:latin typeface="Nunito Sans Black"/>
                <a:ea typeface="Nunito Sans Black"/>
                <a:cs typeface="Nunito Sans Black"/>
                <a:sym typeface="Nunito Sans Black"/>
              </a:rPr>
              <a:t>"Can you fix this?"</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400">
                <a:solidFill>
                  <a:srgbClr val="A0F4FD"/>
                </a:solidFill>
                <a:latin typeface="Nunito Sans Black"/>
                <a:ea typeface="Nunito Sans Black"/>
                <a:cs typeface="Nunito Sans Black"/>
                <a:sym typeface="Nunito Sans Black"/>
              </a:rPr>
              <a:t>Indirect Question:</a:t>
            </a:r>
            <a:r>
              <a:rPr b="1" lang="es-CO" sz="2400">
                <a:solidFill>
                  <a:schemeClr val="lt1"/>
                </a:solidFill>
                <a:latin typeface="Nunito Sans Black"/>
                <a:ea typeface="Nunito Sans Black"/>
                <a:cs typeface="Nunito Sans Black"/>
                <a:sym typeface="Nunito Sans Black"/>
              </a:rPr>
              <a:t> </a:t>
            </a:r>
            <a:r>
              <a:rPr b="1" lang="es-CO" sz="2400">
                <a:solidFill>
                  <a:schemeClr val="lt1"/>
                </a:solidFill>
                <a:latin typeface="Nunito Sans Black"/>
                <a:ea typeface="Nunito Sans Black"/>
                <a:cs typeface="Nunito Sans Black"/>
                <a:sym typeface="Nunito Sans Black"/>
              </a:rPr>
              <a:t>"I was wondering if you could help me with a technical issue." </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2400"/>
              <a:buFont typeface="Arial"/>
              <a:buNone/>
            </a:pPr>
            <a:r>
              <a:rPr b="1" lang="es-CO" sz="2400">
                <a:solidFill>
                  <a:srgbClr val="A0F4FD"/>
                </a:solidFill>
                <a:latin typeface="Nunito Sans Black"/>
                <a:ea typeface="Nunito Sans Black"/>
                <a:cs typeface="Nunito Sans Black"/>
                <a:sym typeface="Nunito Sans Black"/>
              </a:rPr>
              <a:t>Direct Question: </a:t>
            </a:r>
            <a:r>
              <a:rPr b="1" lang="es-CO" sz="2400">
                <a:solidFill>
                  <a:schemeClr val="lt1"/>
                </a:solidFill>
                <a:latin typeface="Nunito Sans Black"/>
                <a:ea typeface="Nunito Sans Black"/>
                <a:cs typeface="Nunito Sans Black"/>
                <a:sym typeface="Nunito Sans Black"/>
              </a:rPr>
              <a:t>"Is this the right way to do it?"</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400">
                <a:solidFill>
                  <a:srgbClr val="A0F4FD"/>
                </a:solidFill>
                <a:latin typeface="Nunito Sans Black"/>
                <a:ea typeface="Nunito Sans Black"/>
                <a:cs typeface="Nunito Sans Black"/>
                <a:sym typeface="Nunito Sans Black"/>
              </a:rPr>
              <a:t>Indirect Question:</a:t>
            </a:r>
            <a:r>
              <a:rPr b="1" lang="es-CO" sz="2400">
                <a:solidFill>
                  <a:schemeClr val="lt1"/>
                </a:solidFill>
                <a:latin typeface="Nunito Sans Black"/>
                <a:ea typeface="Nunito Sans Black"/>
                <a:cs typeface="Nunito Sans Black"/>
                <a:sym typeface="Nunito Sans Black"/>
              </a:rPr>
              <a:t> "I was hoping you could share your insights on this approach.”</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t/>
            </a:r>
            <a:endParaRPr b="1" sz="24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400">
                <a:solidFill>
                  <a:srgbClr val="A0F4FD"/>
                </a:solidFill>
                <a:latin typeface="Nunito Sans Black"/>
                <a:ea typeface="Nunito Sans Black"/>
                <a:cs typeface="Nunito Sans Black"/>
                <a:sym typeface="Nunito Sans Black"/>
              </a:rPr>
              <a:t>Importance:</a:t>
            </a:r>
            <a:r>
              <a:rPr b="1" lang="es-CO" sz="2400">
                <a:solidFill>
                  <a:schemeClr val="lt1"/>
                </a:solidFill>
                <a:latin typeface="Nunito Sans Black"/>
                <a:ea typeface="Nunito Sans Black"/>
                <a:cs typeface="Nunito Sans Black"/>
                <a:sym typeface="Nunito Sans Black"/>
              </a:rPr>
              <a:t> </a:t>
            </a:r>
            <a:r>
              <a:rPr b="1" lang="es-CO" sz="2400">
                <a:solidFill>
                  <a:schemeClr val="lt1"/>
                </a:solidFill>
                <a:latin typeface="Nunito Sans Black"/>
                <a:ea typeface="Nunito Sans Black"/>
                <a:cs typeface="Nunito Sans Black"/>
                <a:sym typeface="Nunito Sans Black"/>
              </a:rPr>
              <a:t>They allow individuals to engage in productive discussions, seek assistance when needed, and gather information effectively, contributing to overall project success and team cohesion.</a:t>
            </a:r>
            <a:endParaRPr b="0" i="0" sz="1400" u="none" cap="none" strike="noStrike">
              <a:solidFill>
                <a:srgbClr val="000000"/>
              </a:solidFill>
              <a:latin typeface="Arial"/>
              <a:ea typeface="Arial"/>
              <a:cs typeface="Arial"/>
              <a:sym typeface="Arial"/>
            </a:endParaRPr>
          </a:p>
        </p:txBody>
      </p:sp>
      <p:sp>
        <p:nvSpPr>
          <p:cNvPr id="254" name="Google Shape;254;g1f3ac3f749d_0_23"/>
          <p:cNvSpPr txBox="1"/>
          <p:nvPr/>
        </p:nvSpPr>
        <p:spPr>
          <a:xfrm>
            <a:off x="2656084" y="310972"/>
            <a:ext cx="6879900" cy="75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s-CO" sz="4400">
                <a:solidFill>
                  <a:srgbClr val="FBA81E"/>
                </a:solidFill>
                <a:latin typeface="Nunito Sans Black"/>
                <a:ea typeface="Nunito Sans Black"/>
                <a:cs typeface="Nunito Sans Black"/>
                <a:sym typeface="Nunito Sans Black"/>
              </a:rPr>
              <a:t>Indirect Questions</a:t>
            </a:r>
            <a:endParaRPr b="1" sz="4400">
              <a:solidFill>
                <a:srgbClr val="FBA81E"/>
              </a:solidFill>
              <a:latin typeface="Nunito Sans Black"/>
              <a:ea typeface="Nunito Sans Black"/>
              <a:cs typeface="Nunito Sans Black"/>
              <a:sym typeface="Nunito Sans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g1f3ac3f749d_0_62"/>
          <p:cNvPicPr preferRelativeResize="0"/>
          <p:nvPr/>
        </p:nvPicPr>
        <p:blipFill rotWithShape="1">
          <a:blip r:embed="rId3">
            <a:alphaModFix/>
          </a:blip>
          <a:srcRect b="0" l="25589" r="15147" t="0"/>
          <a:stretch/>
        </p:blipFill>
        <p:spPr>
          <a:xfrm>
            <a:off x="0" y="0"/>
            <a:ext cx="6096000" cy="6858000"/>
          </a:xfrm>
          <a:prstGeom prst="rect">
            <a:avLst/>
          </a:prstGeom>
          <a:noFill/>
          <a:ln>
            <a:noFill/>
          </a:ln>
        </p:spPr>
      </p:pic>
      <p:sp>
        <p:nvSpPr>
          <p:cNvPr id="261" name="Google Shape;261;g1f3ac3f749d_0_62"/>
          <p:cNvSpPr/>
          <p:nvPr/>
        </p:nvSpPr>
        <p:spPr>
          <a:xfrm>
            <a:off x="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g1f3ac3f749d_0_62"/>
          <p:cNvSpPr/>
          <p:nvPr/>
        </p:nvSpPr>
        <p:spPr>
          <a:xfrm>
            <a:off x="5772927" y="1359834"/>
            <a:ext cx="3879000" cy="635100"/>
          </a:xfrm>
          <a:prstGeom prst="rect">
            <a:avLst/>
          </a:prstGeom>
          <a:solidFill>
            <a:srgbClr val="D2A6FF">
              <a:alpha val="85880"/>
            </a:srgbClr>
          </a:solidFill>
          <a:ln cap="flat" cmpd="sng" w="12700">
            <a:solidFill>
              <a:srgbClr val="ADF6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g1f3ac3f749d_0_62"/>
          <p:cNvSpPr txBox="1"/>
          <p:nvPr/>
        </p:nvSpPr>
        <p:spPr>
          <a:xfrm>
            <a:off x="5934464" y="1415794"/>
            <a:ext cx="387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2800">
                <a:solidFill>
                  <a:srgbClr val="001059"/>
                </a:solidFill>
                <a:latin typeface="Nunito Sans Black"/>
                <a:ea typeface="Nunito Sans Black"/>
                <a:cs typeface="Nunito Sans Black"/>
                <a:sym typeface="Nunito Sans Black"/>
              </a:rPr>
              <a:t>Indirect Questions</a:t>
            </a:r>
            <a:endParaRPr b="0" i="0" sz="1000" u="none" cap="none" strike="noStrike">
              <a:solidFill>
                <a:srgbClr val="000000"/>
              </a:solidFill>
              <a:latin typeface="Arial"/>
              <a:ea typeface="Arial"/>
              <a:cs typeface="Arial"/>
              <a:sym typeface="Arial"/>
            </a:endParaRPr>
          </a:p>
        </p:txBody>
      </p:sp>
      <p:grpSp>
        <p:nvGrpSpPr>
          <p:cNvPr id="264" name="Google Shape;264;g1f3ac3f749d_0_62"/>
          <p:cNvGrpSpPr/>
          <p:nvPr/>
        </p:nvGrpSpPr>
        <p:grpSpPr>
          <a:xfrm>
            <a:off x="601045" y="195198"/>
            <a:ext cx="10989910" cy="770002"/>
            <a:chOff x="626478" y="195198"/>
            <a:chExt cx="10989910" cy="770002"/>
          </a:xfrm>
        </p:grpSpPr>
        <p:pic>
          <p:nvPicPr>
            <p:cNvPr id="265" name="Google Shape;265;g1f3ac3f749d_0_62"/>
            <p:cNvPicPr preferRelativeResize="0"/>
            <p:nvPr/>
          </p:nvPicPr>
          <p:blipFill rotWithShape="1">
            <a:blip r:embed="rId4">
              <a:alphaModFix/>
            </a:blip>
            <a:srcRect b="0" l="0" r="0" t="0"/>
            <a:stretch/>
          </p:blipFill>
          <p:spPr>
            <a:xfrm>
              <a:off x="10192397" y="195198"/>
              <a:ext cx="1423991" cy="770002"/>
            </a:xfrm>
            <a:prstGeom prst="rect">
              <a:avLst/>
            </a:prstGeom>
            <a:noFill/>
            <a:ln>
              <a:noFill/>
            </a:ln>
          </p:spPr>
        </p:pic>
        <p:pic>
          <p:nvPicPr>
            <p:cNvPr id="266" name="Google Shape;266;g1f3ac3f749d_0_62"/>
            <p:cNvPicPr preferRelativeResize="0"/>
            <p:nvPr/>
          </p:nvPicPr>
          <p:blipFill rotWithShape="1">
            <a:blip r:embed="rId5">
              <a:alphaModFix/>
            </a:blip>
            <a:srcRect b="0" l="0" r="0" t="0"/>
            <a:stretch/>
          </p:blipFill>
          <p:spPr>
            <a:xfrm>
              <a:off x="626478" y="390743"/>
              <a:ext cx="1088021" cy="378913"/>
            </a:xfrm>
            <a:prstGeom prst="rect">
              <a:avLst/>
            </a:prstGeom>
            <a:noFill/>
            <a:ln>
              <a:noFill/>
            </a:ln>
          </p:spPr>
        </p:pic>
      </p:grpSp>
      <p:pic>
        <p:nvPicPr>
          <p:cNvPr id="267" name="Google Shape;267;g1f3ac3f749d_0_62"/>
          <p:cNvPicPr preferRelativeResize="0"/>
          <p:nvPr/>
        </p:nvPicPr>
        <p:blipFill rotWithShape="1">
          <a:blip r:embed="rId6">
            <a:alphaModFix/>
          </a:blip>
          <a:srcRect b="0" l="0" r="0" t="0"/>
          <a:stretch/>
        </p:blipFill>
        <p:spPr>
          <a:xfrm>
            <a:off x="518330" y="5353058"/>
            <a:ext cx="2339171" cy="1120853"/>
          </a:xfrm>
          <a:prstGeom prst="rect">
            <a:avLst/>
          </a:prstGeom>
          <a:noFill/>
          <a:ln>
            <a:noFill/>
          </a:ln>
        </p:spPr>
      </p:pic>
      <p:sp>
        <p:nvSpPr>
          <p:cNvPr id="268" name="Google Shape;268;g1f3ac3f749d_0_62"/>
          <p:cNvSpPr txBox="1"/>
          <p:nvPr/>
        </p:nvSpPr>
        <p:spPr>
          <a:xfrm>
            <a:off x="6317326" y="2484444"/>
            <a:ext cx="5050500" cy="554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es-CO" sz="3000" u="sng">
                <a:solidFill>
                  <a:schemeClr val="hlink"/>
                </a:solidFill>
                <a:latin typeface="Nunito Sans"/>
                <a:ea typeface="Nunito Sans"/>
                <a:cs typeface="Nunito Sans"/>
                <a:sym typeface="Nunito Sans"/>
                <a:hlinkClick r:id="rId7"/>
              </a:rPr>
              <a:t>EXPLANATION</a:t>
            </a:r>
            <a:endParaRPr sz="3000">
              <a:solidFill>
                <a:srgbClr val="001059"/>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g1f3ac3f749d_0_75"/>
          <p:cNvGrpSpPr/>
          <p:nvPr/>
        </p:nvGrpSpPr>
        <p:grpSpPr>
          <a:xfrm>
            <a:off x="0" y="-1"/>
            <a:ext cx="12192000" cy="6858003"/>
            <a:chOff x="0" y="317351"/>
            <a:chExt cx="12192000" cy="6858003"/>
          </a:xfrm>
        </p:grpSpPr>
        <p:pic>
          <p:nvPicPr>
            <p:cNvPr id="275" name="Google Shape;275;g1f3ac3f749d_0_75"/>
            <p:cNvPicPr preferRelativeResize="0"/>
            <p:nvPr/>
          </p:nvPicPr>
          <p:blipFill rotWithShape="1">
            <a:blip r:embed="rId3">
              <a:alphaModFix/>
            </a:blip>
            <a:srcRect b="7535" l="7813" r="7813" t="0"/>
            <a:stretch/>
          </p:blipFill>
          <p:spPr>
            <a:xfrm>
              <a:off x="0" y="317351"/>
              <a:ext cx="12192000" cy="6858003"/>
            </a:xfrm>
            <a:prstGeom prst="rect">
              <a:avLst/>
            </a:prstGeom>
            <a:noFill/>
            <a:ln>
              <a:noFill/>
            </a:ln>
          </p:spPr>
        </p:pic>
        <p:pic>
          <p:nvPicPr>
            <p:cNvPr id="276" name="Google Shape;276;g1f3ac3f749d_0_75"/>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grpSp>
        <p:nvGrpSpPr>
          <p:cNvPr id="277" name="Google Shape;277;g1f3ac3f749d_0_75"/>
          <p:cNvGrpSpPr/>
          <p:nvPr/>
        </p:nvGrpSpPr>
        <p:grpSpPr>
          <a:xfrm>
            <a:off x="626477" y="254641"/>
            <a:ext cx="11251266" cy="983287"/>
            <a:chOff x="626477" y="254641"/>
            <a:chExt cx="11251266" cy="983287"/>
          </a:xfrm>
        </p:grpSpPr>
        <p:pic>
          <p:nvPicPr>
            <p:cNvPr id="278" name="Google Shape;278;g1f3ac3f749d_0_75"/>
            <p:cNvPicPr preferRelativeResize="0"/>
            <p:nvPr/>
          </p:nvPicPr>
          <p:blipFill rotWithShape="1">
            <a:blip r:embed="rId5">
              <a:alphaModFix/>
            </a:blip>
            <a:srcRect b="0" l="0" r="0" t="0"/>
            <a:stretch/>
          </p:blipFill>
          <p:spPr>
            <a:xfrm>
              <a:off x="10059722" y="254641"/>
              <a:ext cx="1818021" cy="983287"/>
            </a:xfrm>
            <a:prstGeom prst="rect">
              <a:avLst/>
            </a:prstGeom>
            <a:noFill/>
            <a:ln>
              <a:noFill/>
            </a:ln>
          </p:spPr>
        </p:pic>
        <p:pic>
          <p:nvPicPr>
            <p:cNvPr id="279" name="Google Shape;279;g1f3ac3f749d_0_75"/>
            <p:cNvPicPr preferRelativeResize="0"/>
            <p:nvPr/>
          </p:nvPicPr>
          <p:blipFill rotWithShape="1">
            <a:blip r:embed="rId6">
              <a:alphaModFix/>
            </a:blip>
            <a:srcRect b="0" l="0" r="0" t="0"/>
            <a:stretch/>
          </p:blipFill>
          <p:spPr>
            <a:xfrm>
              <a:off x="626477" y="484081"/>
              <a:ext cx="1505800" cy="524408"/>
            </a:xfrm>
            <a:prstGeom prst="rect">
              <a:avLst/>
            </a:prstGeom>
            <a:noFill/>
            <a:ln>
              <a:noFill/>
            </a:ln>
          </p:spPr>
        </p:pic>
      </p:grpSp>
      <p:pic>
        <p:nvPicPr>
          <p:cNvPr id="280" name="Google Shape;280;g1f3ac3f749d_0_75"/>
          <p:cNvPicPr preferRelativeResize="0"/>
          <p:nvPr/>
        </p:nvPicPr>
        <p:blipFill>
          <a:blip r:embed="rId7">
            <a:alphaModFix/>
          </a:blip>
          <a:stretch>
            <a:fillRect/>
          </a:stretch>
        </p:blipFill>
        <p:spPr>
          <a:xfrm>
            <a:off x="1395413" y="228600"/>
            <a:ext cx="9401175" cy="640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1f3ac3f749d_0_99"/>
          <p:cNvPicPr preferRelativeResize="0"/>
          <p:nvPr/>
        </p:nvPicPr>
        <p:blipFill rotWithShape="1">
          <a:blip r:embed="rId3">
            <a:alphaModFix/>
          </a:blip>
          <a:srcRect b="0" l="25589" r="15147" t="0"/>
          <a:stretch/>
        </p:blipFill>
        <p:spPr>
          <a:xfrm>
            <a:off x="6096000" y="0"/>
            <a:ext cx="6096000" cy="6858000"/>
          </a:xfrm>
          <a:prstGeom prst="rect">
            <a:avLst/>
          </a:prstGeom>
          <a:noFill/>
          <a:ln>
            <a:noFill/>
          </a:ln>
        </p:spPr>
      </p:pic>
      <p:sp>
        <p:nvSpPr>
          <p:cNvPr id="287" name="Google Shape;287;g1f3ac3f749d_0_99"/>
          <p:cNvSpPr/>
          <p:nvPr/>
        </p:nvSpPr>
        <p:spPr>
          <a:xfrm>
            <a:off x="609600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88" name="Google Shape;288;g1f3ac3f749d_0_99"/>
          <p:cNvGrpSpPr/>
          <p:nvPr/>
        </p:nvGrpSpPr>
        <p:grpSpPr>
          <a:xfrm>
            <a:off x="597743" y="203053"/>
            <a:ext cx="10996514" cy="770002"/>
            <a:chOff x="597743" y="203053"/>
            <a:chExt cx="10996514" cy="770002"/>
          </a:xfrm>
        </p:grpSpPr>
        <p:pic>
          <p:nvPicPr>
            <p:cNvPr id="289" name="Google Shape;289;g1f3ac3f749d_0_99"/>
            <p:cNvPicPr preferRelativeResize="0"/>
            <p:nvPr/>
          </p:nvPicPr>
          <p:blipFill rotWithShape="1">
            <a:blip r:embed="rId4">
              <a:alphaModFix/>
            </a:blip>
            <a:srcRect b="0" l="0" r="0" t="0"/>
            <a:stretch/>
          </p:blipFill>
          <p:spPr>
            <a:xfrm>
              <a:off x="597743" y="398399"/>
              <a:ext cx="1088021" cy="379310"/>
            </a:xfrm>
            <a:prstGeom prst="rect">
              <a:avLst/>
            </a:prstGeom>
            <a:noFill/>
            <a:ln>
              <a:noFill/>
            </a:ln>
          </p:spPr>
        </p:pic>
        <p:pic>
          <p:nvPicPr>
            <p:cNvPr id="290" name="Google Shape;290;g1f3ac3f749d_0_99"/>
            <p:cNvPicPr preferRelativeResize="0"/>
            <p:nvPr/>
          </p:nvPicPr>
          <p:blipFill rotWithShape="1">
            <a:blip r:embed="rId5">
              <a:alphaModFix/>
            </a:blip>
            <a:srcRect b="0" l="0" r="0" t="0"/>
            <a:stretch/>
          </p:blipFill>
          <p:spPr>
            <a:xfrm>
              <a:off x="10170585" y="203053"/>
              <a:ext cx="1423672" cy="770002"/>
            </a:xfrm>
            <a:prstGeom prst="rect">
              <a:avLst/>
            </a:prstGeom>
            <a:noFill/>
            <a:ln>
              <a:noFill/>
            </a:ln>
          </p:spPr>
        </p:pic>
      </p:grpSp>
      <p:pic>
        <p:nvPicPr>
          <p:cNvPr id="291" name="Google Shape;291;g1f3ac3f749d_0_99"/>
          <p:cNvPicPr preferRelativeResize="0"/>
          <p:nvPr/>
        </p:nvPicPr>
        <p:blipFill rotWithShape="1">
          <a:blip r:embed="rId6">
            <a:alphaModFix/>
          </a:blip>
          <a:srcRect b="0" l="0" r="0" t="0"/>
          <a:stretch/>
        </p:blipFill>
        <p:spPr>
          <a:xfrm>
            <a:off x="9538573" y="5482507"/>
            <a:ext cx="2339171" cy="1120853"/>
          </a:xfrm>
          <a:prstGeom prst="rect">
            <a:avLst/>
          </a:prstGeom>
          <a:noFill/>
          <a:ln>
            <a:noFill/>
          </a:ln>
        </p:spPr>
      </p:pic>
      <p:sp>
        <p:nvSpPr>
          <p:cNvPr id="292" name="Google Shape;292;g1f3ac3f749d_0_99"/>
          <p:cNvSpPr txBox="1"/>
          <p:nvPr/>
        </p:nvSpPr>
        <p:spPr>
          <a:xfrm>
            <a:off x="597754" y="973050"/>
            <a:ext cx="5136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4400">
                <a:solidFill>
                  <a:srgbClr val="002060"/>
                </a:solidFill>
                <a:latin typeface="Nunito Sans Black"/>
                <a:ea typeface="Nunito Sans Black"/>
                <a:cs typeface="Nunito Sans Black"/>
                <a:sym typeface="Nunito Sans Black"/>
              </a:rPr>
              <a:t>Indirect Questions</a:t>
            </a:r>
            <a:endParaRPr i="0" sz="4400" u="none" cap="none" strike="noStrike">
              <a:solidFill>
                <a:srgbClr val="002060"/>
              </a:solidFill>
              <a:latin typeface="Nunito Sans Black"/>
              <a:ea typeface="Nunito Sans Black"/>
              <a:cs typeface="Nunito Sans Black"/>
              <a:sym typeface="Nunito Sans Black"/>
            </a:endParaRPr>
          </a:p>
        </p:txBody>
      </p:sp>
      <p:sp>
        <p:nvSpPr>
          <p:cNvPr id="293" name="Google Shape;293;g1f3ac3f749d_0_99"/>
          <p:cNvSpPr txBox="1"/>
          <p:nvPr/>
        </p:nvSpPr>
        <p:spPr>
          <a:xfrm>
            <a:off x="640942" y="2313956"/>
            <a:ext cx="50505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s-CO" sz="2700" u="sng">
                <a:solidFill>
                  <a:schemeClr val="hlink"/>
                </a:solidFill>
                <a:latin typeface="Nunito Sans"/>
                <a:ea typeface="Nunito Sans"/>
                <a:cs typeface="Nunito Sans"/>
                <a:sym typeface="Nunito Sans"/>
                <a:hlinkClick r:id="rId7"/>
              </a:rPr>
              <a:t>EXERCISE</a:t>
            </a:r>
            <a:endParaRPr sz="2700">
              <a:solidFill>
                <a:srgbClr val="001059"/>
              </a:solidFill>
              <a:latin typeface="Nunito Sans"/>
              <a:ea typeface="Nunito Sans"/>
              <a:cs typeface="Nunito Sans"/>
              <a:sym typeface="Nuni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g1f3ac3f749d_0_111"/>
          <p:cNvPicPr preferRelativeResize="0"/>
          <p:nvPr/>
        </p:nvPicPr>
        <p:blipFill rotWithShape="1">
          <a:blip r:embed="rId3">
            <a:alphaModFix/>
          </a:blip>
          <a:srcRect b="0" l="25589" r="15147" t="0"/>
          <a:stretch/>
        </p:blipFill>
        <p:spPr>
          <a:xfrm>
            <a:off x="0" y="0"/>
            <a:ext cx="6096000" cy="6858000"/>
          </a:xfrm>
          <a:prstGeom prst="rect">
            <a:avLst/>
          </a:prstGeom>
          <a:noFill/>
          <a:ln>
            <a:noFill/>
          </a:ln>
        </p:spPr>
      </p:pic>
      <p:sp>
        <p:nvSpPr>
          <p:cNvPr id="300" name="Google Shape;300;g1f3ac3f749d_0_111"/>
          <p:cNvSpPr/>
          <p:nvPr/>
        </p:nvSpPr>
        <p:spPr>
          <a:xfrm>
            <a:off x="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1" name="Google Shape;301;g1f3ac3f749d_0_111"/>
          <p:cNvSpPr/>
          <p:nvPr/>
        </p:nvSpPr>
        <p:spPr>
          <a:xfrm>
            <a:off x="5772927" y="1359834"/>
            <a:ext cx="3879000" cy="635100"/>
          </a:xfrm>
          <a:prstGeom prst="rect">
            <a:avLst/>
          </a:prstGeom>
          <a:solidFill>
            <a:srgbClr val="D2A6FF">
              <a:alpha val="85880"/>
            </a:srgbClr>
          </a:solidFill>
          <a:ln cap="flat" cmpd="sng" w="12700">
            <a:solidFill>
              <a:srgbClr val="ADF6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g1f3ac3f749d_0_111"/>
          <p:cNvSpPr txBox="1"/>
          <p:nvPr/>
        </p:nvSpPr>
        <p:spPr>
          <a:xfrm>
            <a:off x="5934464" y="1415794"/>
            <a:ext cx="387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2800">
                <a:solidFill>
                  <a:srgbClr val="001059"/>
                </a:solidFill>
                <a:latin typeface="Nunito Sans Black"/>
                <a:ea typeface="Nunito Sans Black"/>
                <a:cs typeface="Nunito Sans Black"/>
                <a:sym typeface="Nunito Sans Black"/>
              </a:rPr>
              <a:t>Vocabulary</a:t>
            </a:r>
            <a:endParaRPr b="0" i="0" sz="1000" u="none" cap="none" strike="noStrike">
              <a:solidFill>
                <a:srgbClr val="000000"/>
              </a:solidFill>
              <a:latin typeface="Arial"/>
              <a:ea typeface="Arial"/>
              <a:cs typeface="Arial"/>
              <a:sym typeface="Arial"/>
            </a:endParaRPr>
          </a:p>
        </p:txBody>
      </p:sp>
      <p:grpSp>
        <p:nvGrpSpPr>
          <p:cNvPr id="303" name="Google Shape;303;g1f3ac3f749d_0_111"/>
          <p:cNvGrpSpPr/>
          <p:nvPr/>
        </p:nvGrpSpPr>
        <p:grpSpPr>
          <a:xfrm>
            <a:off x="601045" y="195198"/>
            <a:ext cx="10989910" cy="770002"/>
            <a:chOff x="626478" y="195198"/>
            <a:chExt cx="10989910" cy="770002"/>
          </a:xfrm>
        </p:grpSpPr>
        <p:pic>
          <p:nvPicPr>
            <p:cNvPr id="304" name="Google Shape;304;g1f3ac3f749d_0_111"/>
            <p:cNvPicPr preferRelativeResize="0"/>
            <p:nvPr/>
          </p:nvPicPr>
          <p:blipFill rotWithShape="1">
            <a:blip r:embed="rId4">
              <a:alphaModFix/>
            </a:blip>
            <a:srcRect b="0" l="0" r="0" t="0"/>
            <a:stretch/>
          </p:blipFill>
          <p:spPr>
            <a:xfrm>
              <a:off x="10192397" y="195198"/>
              <a:ext cx="1423991" cy="770002"/>
            </a:xfrm>
            <a:prstGeom prst="rect">
              <a:avLst/>
            </a:prstGeom>
            <a:noFill/>
            <a:ln>
              <a:noFill/>
            </a:ln>
          </p:spPr>
        </p:pic>
        <p:pic>
          <p:nvPicPr>
            <p:cNvPr id="305" name="Google Shape;305;g1f3ac3f749d_0_111"/>
            <p:cNvPicPr preferRelativeResize="0"/>
            <p:nvPr/>
          </p:nvPicPr>
          <p:blipFill rotWithShape="1">
            <a:blip r:embed="rId5">
              <a:alphaModFix/>
            </a:blip>
            <a:srcRect b="0" l="0" r="0" t="0"/>
            <a:stretch/>
          </p:blipFill>
          <p:spPr>
            <a:xfrm>
              <a:off x="626478" y="390743"/>
              <a:ext cx="1088021" cy="378913"/>
            </a:xfrm>
            <a:prstGeom prst="rect">
              <a:avLst/>
            </a:prstGeom>
            <a:noFill/>
            <a:ln>
              <a:noFill/>
            </a:ln>
          </p:spPr>
        </p:pic>
      </p:grpSp>
      <p:pic>
        <p:nvPicPr>
          <p:cNvPr id="306" name="Google Shape;306;g1f3ac3f749d_0_111"/>
          <p:cNvPicPr preferRelativeResize="0"/>
          <p:nvPr/>
        </p:nvPicPr>
        <p:blipFill rotWithShape="1">
          <a:blip r:embed="rId6">
            <a:alphaModFix/>
          </a:blip>
          <a:srcRect b="0" l="0" r="0" t="0"/>
          <a:stretch/>
        </p:blipFill>
        <p:spPr>
          <a:xfrm>
            <a:off x="518330" y="5353058"/>
            <a:ext cx="2339171" cy="1120853"/>
          </a:xfrm>
          <a:prstGeom prst="rect">
            <a:avLst/>
          </a:prstGeom>
          <a:noFill/>
          <a:ln>
            <a:noFill/>
          </a:ln>
        </p:spPr>
      </p:pic>
      <p:sp>
        <p:nvSpPr>
          <p:cNvPr id="307" name="Google Shape;307;g1f3ac3f749d_0_111"/>
          <p:cNvSpPr txBox="1"/>
          <p:nvPr/>
        </p:nvSpPr>
        <p:spPr>
          <a:xfrm>
            <a:off x="6317326" y="2050894"/>
            <a:ext cx="5050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es-CO" sz="3000" u="sng">
                <a:solidFill>
                  <a:schemeClr val="hlink"/>
                </a:solidFill>
                <a:latin typeface="Nunito Sans"/>
                <a:ea typeface="Nunito Sans"/>
                <a:cs typeface="Nunito Sans"/>
                <a:sym typeface="Nunito Sans"/>
                <a:hlinkClick r:id="rId7"/>
              </a:rPr>
              <a:t>LET’S REVIEW THE BASIC VOCABULARY</a:t>
            </a:r>
            <a:endParaRPr sz="3000">
              <a:solidFill>
                <a:srgbClr val="001059"/>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t/>
            </a:r>
            <a:endParaRPr sz="3000">
              <a:solidFill>
                <a:srgbClr val="001059"/>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lang="es-CO" sz="3000" u="sng">
                <a:solidFill>
                  <a:schemeClr val="hlink"/>
                </a:solidFill>
                <a:latin typeface="Nunito Sans"/>
                <a:ea typeface="Nunito Sans"/>
                <a:cs typeface="Nunito Sans"/>
                <a:sym typeface="Nunito Sans"/>
                <a:hlinkClick r:id="rId8"/>
              </a:rPr>
              <a:t>Practice!</a:t>
            </a:r>
            <a:endParaRPr sz="3000">
              <a:solidFill>
                <a:srgbClr val="001059"/>
              </a:solidFill>
              <a:latin typeface="Nunito Sans"/>
              <a:ea typeface="Nunito Sans"/>
              <a:cs typeface="Nunito Sans"/>
              <a:sym typeface="Nuni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g1f213c8c16b_0_222"/>
          <p:cNvGrpSpPr/>
          <p:nvPr/>
        </p:nvGrpSpPr>
        <p:grpSpPr>
          <a:xfrm>
            <a:off x="0" y="-1"/>
            <a:ext cx="12192000" cy="6858003"/>
            <a:chOff x="0" y="317351"/>
            <a:chExt cx="12192000" cy="6858003"/>
          </a:xfrm>
        </p:grpSpPr>
        <p:pic>
          <p:nvPicPr>
            <p:cNvPr id="314" name="Google Shape;314;g1f213c8c16b_0_222"/>
            <p:cNvPicPr preferRelativeResize="0"/>
            <p:nvPr/>
          </p:nvPicPr>
          <p:blipFill rotWithShape="1">
            <a:blip r:embed="rId3">
              <a:alphaModFix/>
            </a:blip>
            <a:srcRect b="7533" l="7812" r="7813" t="0"/>
            <a:stretch/>
          </p:blipFill>
          <p:spPr>
            <a:xfrm>
              <a:off x="0" y="317351"/>
              <a:ext cx="12192000" cy="6858003"/>
            </a:xfrm>
            <a:prstGeom prst="rect">
              <a:avLst/>
            </a:prstGeom>
            <a:noFill/>
            <a:ln>
              <a:noFill/>
            </a:ln>
          </p:spPr>
        </p:pic>
        <p:pic>
          <p:nvPicPr>
            <p:cNvPr id="315" name="Google Shape;315;g1f213c8c16b_0_222"/>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316" name="Google Shape;316;g1f213c8c16b_0_222"/>
          <p:cNvPicPr preferRelativeResize="0"/>
          <p:nvPr/>
        </p:nvPicPr>
        <p:blipFill rotWithShape="1">
          <a:blip r:embed="rId5">
            <a:alphaModFix/>
          </a:blip>
          <a:srcRect b="0" l="0" r="0" t="0"/>
          <a:stretch/>
        </p:blipFill>
        <p:spPr>
          <a:xfrm>
            <a:off x="2340554" y="1970769"/>
            <a:ext cx="7510888" cy="2916463"/>
          </a:xfrm>
          <a:prstGeom prst="rect">
            <a:avLst/>
          </a:prstGeom>
          <a:noFill/>
          <a:ln>
            <a:noFill/>
          </a:ln>
        </p:spPr>
      </p:pic>
      <p:pic>
        <p:nvPicPr>
          <p:cNvPr id="317" name="Google Shape;317;g1f213c8c16b_0_222"/>
          <p:cNvPicPr preferRelativeResize="0"/>
          <p:nvPr/>
        </p:nvPicPr>
        <p:blipFill rotWithShape="1">
          <a:blip r:embed="rId6">
            <a:alphaModFix/>
          </a:blip>
          <a:srcRect b="0" l="0" r="0" t="0"/>
          <a:stretch/>
        </p:blipFill>
        <p:spPr>
          <a:xfrm>
            <a:off x="4592280" y="324169"/>
            <a:ext cx="3007440" cy="1441065"/>
          </a:xfrm>
          <a:prstGeom prst="rect">
            <a:avLst/>
          </a:prstGeom>
          <a:noFill/>
          <a:ln>
            <a:noFill/>
          </a:ln>
        </p:spPr>
      </p:pic>
      <p:pic>
        <p:nvPicPr>
          <p:cNvPr id="318" name="Google Shape;318;g1f213c8c16b_0_222"/>
          <p:cNvPicPr preferRelativeResize="0"/>
          <p:nvPr/>
        </p:nvPicPr>
        <p:blipFill rotWithShape="1">
          <a:blip r:embed="rId7">
            <a:alphaModFix/>
          </a:blip>
          <a:srcRect b="0" l="0" r="0" t="0"/>
          <a:stretch/>
        </p:blipFill>
        <p:spPr>
          <a:xfrm>
            <a:off x="9712776" y="5933677"/>
            <a:ext cx="2164967" cy="669682"/>
          </a:xfrm>
          <a:prstGeom prst="rect">
            <a:avLst/>
          </a:prstGeom>
          <a:noFill/>
          <a:ln>
            <a:noFill/>
          </a:ln>
        </p:spPr>
      </p:pic>
      <p:grpSp>
        <p:nvGrpSpPr>
          <p:cNvPr id="319" name="Google Shape;319;g1f213c8c16b_0_222"/>
          <p:cNvGrpSpPr/>
          <p:nvPr/>
        </p:nvGrpSpPr>
        <p:grpSpPr>
          <a:xfrm>
            <a:off x="626477" y="254641"/>
            <a:ext cx="11251266" cy="983287"/>
            <a:chOff x="626477" y="254641"/>
            <a:chExt cx="11251266" cy="983287"/>
          </a:xfrm>
        </p:grpSpPr>
        <p:pic>
          <p:nvPicPr>
            <p:cNvPr id="320" name="Google Shape;320;g1f213c8c16b_0_222"/>
            <p:cNvPicPr preferRelativeResize="0"/>
            <p:nvPr/>
          </p:nvPicPr>
          <p:blipFill rotWithShape="1">
            <a:blip r:embed="rId8">
              <a:alphaModFix/>
            </a:blip>
            <a:srcRect b="0" l="0" r="0" t="0"/>
            <a:stretch/>
          </p:blipFill>
          <p:spPr>
            <a:xfrm>
              <a:off x="10059722" y="254641"/>
              <a:ext cx="1818021" cy="983287"/>
            </a:xfrm>
            <a:prstGeom prst="rect">
              <a:avLst/>
            </a:prstGeom>
            <a:noFill/>
            <a:ln>
              <a:noFill/>
            </a:ln>
          </p:spPr>
        </p:pic>
        <p:pic>
          <p:nvPicPr>
            <p:cNvPr id="321" name="Google Shape;321;g1f213c8c16b_0_222"/>
            <p:cNvPicPr preferRelativeResize="0"/>
            <p:nvPr/>
          </p:nvPicPr>
          <p:blipFill rotWithShape="1">
            <a:blip r:embed="rId9">
              <a:alphaModFix/>
            </a:blip>
            <a:srcRect b="0" l="0" r="0" t="0"/>
            <a:stretch/>
          </p:blipFill>
          <p:spPr>
            <a:xfrm>
              <a:off x="626477" y="484081"/>
              <a:ext cx="1505800" cy="524408"/>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1f3a2288394_0_0"/>
          <p:cNvPicPr preferRelativeResize="0"/>
          <p:nvPr/>
        </p:nvPicPr>
        <p:blipFill rotWithShape="1">
          <a:blip r:embed="rId3">
            <a:alphaModFix/>
          </a:blip>
          <a:srcRect b="0" l="25589" r="15147" t="0"/>
          <a:stretch/>
        </p:blipFill>
        <p:spPr>
          <a:xfrm>
            <a:off x="6054588" y="-20576"/>
            <a:ext cx="6096000" cy="6878575"/>
          </a:xfrm>
          <a:prstGeom prst="rect">
            <a:avLst/>
          </a:prstGeom>
          <a:noFill/>
          <a:ln>
            <a:noFill/>
          </a:ln>
        </p:spPr>
      </p:pic>
      <p:sp>
        <p:nvSpPr>
          <p:cNvPr id="106" name="Google Shape;106;g1f3a2288394_0_0"/>
          <p:cNvSpPr/>
          <p:nvPr/>
        </p:nvSpPr>
        <p:spPr>
          <a:xfrm>
            <a:off x="6054588" y="-20576"/>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7" name="Google Shape;107;g1f3a2288394_0_0"/>
          <p:cNvGrpSpPr/>
          <p:nvPr/>
        </p:nvGrpSpPr>
        <p:grpSpPr>
          <a:xfrm>
            <a:off x="286252" y="52000"/>
            <a:ext cx="10989910" cy="770002"/>
            <a:chOff x="626478" y="195198"/>
            <a:chExt cx="10989910" cy="770002"/>
          </a:xfrm>
        </p:grpSpPr>
        <p:pic>
          <p:nvPicPr>
            <p:cNvPr id="108" name="Google Shape;108;g1f3a2288394_0_0"/>
            <p:cNvPicPr preferRelativeResize="0"/>
            <p:nvPr/>
          </p:nvPicPr>
          <p:blipFill rotWithShape="1">
            <a:blip r:embed="rId4">
              <a:alphaModFix/>
            </a:blip>
            <a:srcRect b="0" l="0" r="0" t="0"/>
            <a:stretch/>
          </p:blipFill>
          <p:spPr>
            <a:xfrm>
              <a:off x="10192397" y="195198"/>
              <a:ext cx="1423991" cy="770002"/>
            </a:xfrm>
            <a:prstGeom prst="rect">
              <a:avLst/>
            </a:prstGeom>
            <a:noFill/>
            <a:ln>
              <a:noFill/>
            </a:ln>
          </p:spPr>
        </p:pic>
        <p:pic>
          <p:nvPicPr>
            <p:cNvPr id="109" name="Google Shape;109;g1f3a2288394_0_0"/>
            <p:cNvPicPr preferRelativeResize="0"/>
            <p:nvPr/>
          </p:nvPicPr>
          <p:blipFill rotWithShape="1">
            <a:blip r:embed="rId5">
              <a:alphaModFix/>
            </a:blip>
            <a:srcRect b="0" l="0" r="0" t="0"/>
            <a:stretch/>
          </p:blipFill>
          <p:spPr>
            <a:xfrm>
              <a:off x="626478" y="390743"/>
              <a:ext cx="1088021" cy="378913"/>
            </a:xfrm>
            <a:prstGeom prst="rect">
              <a:avLst/>
            </a:prstGeom>
            <a:noFill/>
            <a:ln>
              <a:noFill/>
            </a:ln>
          </p:spPr>
        </p:pic>
      </p:grpSp>
      <p:pic>
        <p:nvPicPr>
          <p:cNvPr id="110" name="Google Shape;110;g1f3a2288394_0_0"/>
          <p:cNvPicPr preferRelativeResize="0"/>
          <p:nvPr/>
        </p:nvPicPr>
        <p:blipFill rotWithShape="1">
          <a:blip r:embed="rId6">
            <a:alphaModFix/>
          </a:blip>
          <a:srcRect b="0" l="0" r="0" t="0"/>
          <a:stretch/>
        </p:blipFill>
        <p:spPr>
          <a:xfrm>
            <a:off x="518330" y="5353058"/>
            <a:ext cx="2339171" cy="1120853"/>
          </a:xfrm>
          <a:prstGeom prst="rect">
            <a:avLst/>
          </a:prstGeom>
          <a:noFill/>
          <a:ln>
            <a:noFill/>
          </a:ln>
        </p:spPr>
      </p:pic>
      <p:sp>
        <p:nvSpPr>
          <p:cNvPr id="111" name="Google Shape;111;g1f3a2288394_0_0"/>
          <p:cNvSpPr txBox="1"/>
          <p:nvPr/>
        </p:nvSpPr>
        <p:spPr>
          <a:xfrm>
            <a:off x="286252" y="996847"/>
            <a:ext cx="5559900" cy="4863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rgbClr val="002060"/>
                </a:solidFill>
                <a:latin typeface="Nunito Sans"/>
                <a:ea typeface="Nunito Sans"/>
                <a:cs typeface="Nunito Sans"/>
                <a:sym typeface="Nunito Sans"/>
              </a:rPr>
              <a:t>Desarrollo Web Full Stack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rgbClr val="002060"/>
                </a:solidFill>
                <a:latin typeface="Nunito Sans"/>
                <a:ea typeface="Nunito Sans"/>
                <a:cs typeface="Nunito Sans"/>
                <a:sym typeface="Nunito Sans"/>
              </a:rPr>
              <a:t>Avanzado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1. Welcome / Famous People in IT</a:t>
            </a:r>
            <a:endParaRPr b="0" i="0" sz="2200" u="none" cap="none" strike="noStrike">
              <a:solidFill>
                <a:srgbClr val="002060"/>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2. Jobs in 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3. The World of Information Technology IT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4. The World of Information Technology IT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5. Roles and Tasks in an IT Company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6. Virtual calls</a:t>
            </a:r>
            <a:endParaRPr b="0" i="0" sz="2200" u="none" cap="none" strike="noStrike">
              <a:solidFill>
                <a:srgbClr val="002060"/>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7. Daily meetings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s-CO" sz="2200" u="none" cap="none" strike="noStrike">
                <a:solidFill>
                  <a:srgbClr val="002060"/>
                </a:solidFill>
                <a:latin typeface="Nunito Sans"/>
                <a:ea typeface="Nunito Sans"/>
                <a:cs typeface="Nunito Sans"/>
                <a:sym typeface="Nunito Sans"/>
              </a:rPr>
              <a:t>Módulo 8. CV (Curriculum Vitae)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g1f213c8c16b_0_15"/>
          <p:cNvGrpSpPr/>
          <p:nvPr/>
        </p:nvGrpSpPr>
        <p:grpSpPr>
          <a:xfrm>
            <a:off x="0" y="-1"/>
            <a:ext cx="12192000" cy="6858003"/>
            <a:chOff x="0" y="317351"/>
            <a:chExt cx="12192000" cy="6858003"/>
          </a:xfrm>
        </p:grpSpPr>
        <p:pic>
          <p:nvPicPr>
            <p:cNvPr id="118" name="Google Shape;118;g1f213c8c16b_0_15"/>
            <p:cNvPicPr preferRelativeResize="0"/>
            <p:nvPr/>
          </p:nvPicPr>
          <p:blipFill rotWithShape="1">
            <a:blip r:embed="rId3">
              <a:alphaModFix/>
            </a:blip>
            <a:srcRect b="7533" l="7812" r="7813" t="0"/>
            <a:stretch/>
          </p:blipFill>
          <p:spPr>
            <a:xfrm>
              <a:off x="0" y="317351"/>
              <a:ext cx="12192000" cy="6858003"/>
            </a:xfrm>
            <a:prstGeom prst="rect">
              <a:avLst/>
            </a:prstGeom>
            <a:noFill/>
            <a:ln>
              <a:noFill/>
            </a:ln>
          </p:spPr>
        </p:pic>
        <p:pic>
          <p:nvPicPr>
            <p:cNvPr id="119" name="Google Shape;119;g1f213c8c16b_0_15"/>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20" name="Google Shape;120;g1f213c8c16b_0_15"/>
          <p:cNvPicPr preferRelativeResize="0"/>
          <p:nvPr/>
        </p:nvPicPr>
        <p:blipFill rotWithShape="1">
          <a:blip r:embed="rId5">
            <a:alphaModFix/>
          </a:blip>
          <a:srcRect b="0" l="0" r="0" t="0"/>
          <a:stretch/>
        </p:blipFill>
        <p:spPr>
          <a:xfrm>
            <a:off x="4815518" y="165438"/>
            <a:ext cx="2339171" cy="1120853"/>
          </a:xfrm>
          <a:prstGeom prst="rect">
            <a:avLst/>
          </a:prstGeom>
          <a:noFill/>
          <a:ln>
            <a:noFill/>
          </a:ln>
        </p:spPr>
      </p:pic>
      <p:sp>
        <p:nvSpPr>
          <p:cNvPr id="121" name="Google Shape;121;g1f213c8c16b_0_15"/>
          <p:cNvSpPr txBox="1"/>
          <p:nvPr/>
        </p:nvSpPr>
        <p:spPr>
          <a:xfrm>
            <a:off x="2753576" y="1352266"/>
            <a:ext cx="71070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000"/>
              <a:buFont typeface="Arial"/>
              <a:buNone/>
            </a:pPr>
            <a:r>
              <a:rPr b="0" i="0" lang="es-CO" sz="5000" u="none" cap="none" strike="noStrike">
                <a:solidFill>
                  <a:srgbClr val="D2A6FF"/>
                </a:solidFill>
                <a:latin typeface="Arial"/>
                <a:ea typeface="Arial"/>
                <a:cs typeface="Arial"/>
                <a:sym typeface="Arial"/>
              </a:rPr>
              <a:t>Table of contents</a:t>
            </a:r>
            <a:endParaRPr b="0" i="0" sz="5000" u="none" cap="none" strike="noStrike">
              <a:solidFill>
                <a:srgbClr val="D2A6FF"/>
              </a:solidFill>
              <a:latin typeface="Arial"/>
              <a:ea typeface="Arial"/>
              <a:cs typeface="Arial"/>
              <a:sym typeface="Arial"/>
            </a:endParaRPr>
          </a:p>
        </p:txBody>
      </p:sp>
      <p:sp>
        <p:nvSpPr>
          <p:cNvPr id="122" name="Google Shape;122;g1f213c8c16b_0_15"/>
          <p:cNvSpPr/>
          <p:nvPr/>
        </p:nvSpPr>
        <p:spPr>
          <a:xfrm>
            <a:off x="3476266" y="2461172"/>
            <a:ext cx="790200" cy="790200"/>
          </a:xfrm>
          <a:prstGeom prst="ellipse">
            <a:avLst/>
          </a:prstGeom>
          <a:solidFill>
            <a:srgbClr val="ADF6F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g1f213c8c16b_0_15"/>
          <p:cNvSpPr/>
          <p:nvPr/>
        </p:nvSpPr>
        <p:spPr>
          <a:xfrm>
            <a:off x="3476266" y="3603906"/>
            <a:ext cx="790200" cy="790200"/>
          </a:xfrm>
          <a:prstGeom prst="ellipse">
            <a:avLst/>
          </a:prstGeom>
          <a:solidFill>
            <a:srgbClr val="ADF6F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g1f213c8c16b_0_15"/>
          <p:cNvSpPr/>
          <p:nvPr/>
        </p:nvSpPr>
        <p:spPr>
          <a:xfrm>
            <a:off x="3476266" y="4757859"/>
            <a:ext cx="790200" cy="790200"/>
          </a:xfrm>
          <a:prstGeom prst="ellipse">
            <a:avLst/>
          </a:prstGeom>
          <a:solidFill>
            <a:srgbClr val="ADF6F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g1f213c8c16b_0_15"/>
          <p:cNvSpPr/>
          <p:nvPr/>
        </p:nvSpPr>
        <p:spPr>
          <a:xfrm>
            <a:off x="4630461" y="2580983"/>
            <a:ext cx="4191000" cy="660600"/>
          </a:xfrm>
          <a:prstGeom prst="roundRect">
            <a:avLst>
              <a:gd fmla="val 16667" name="adj"/>
            </a:avLst>
          </a:prstGeom>
          <a:solidFill>
            <a:srgbClr val="ADF6F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ADF6FE"/>
              </a:solidFill>
              <a:latin typeface="Calibri"/>
              <a:ea typeface="Calibri"/>
              <a:cs typeface="Calibri"/>
              <a:sym typeface="Calibri"/>
            </a:endParaRPr>
          </a:p>
        </p:txBody>
      </p:sp>
      <p:sp>
        <p:nvSpPr>
          <p:cNvPr id="126" name="Google Shape;126;g1f213c8c16b_0_15"/>
          <p:cNvSpPr/>
          <p:nvPr/>
        </p:nvSpPr>
        <p:spPr>
          <a:xfrm>
            <a:off x="4630461" y="3668648"/>
            <a:ext cx="4191000" cy="660600"/>
          </a:xfrm>
          <a:prstGeom prst="roundRect">
            <a:avLst>
              <a:gd fmla="val 16667" name="adj"/>
            </a:avLst>
          </a:prstGeom>
          <a:solidFill>
            <a:srgbClr val="ADF6F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ADF6FE"/>
              </a:solidFill>
              <a:latin typeface="Calibri"/>
              <a:ea typeface="Calibri"/>
              <a:cs typeface="Calibri"/>
              <a:sym typeface="Calibri"/>
            </a:endParaRPr>
          </a:p>
        </p:txBody>
      </p:sp>
      <p:sp>
        <p:nvSpPr>
          <p:cNvPr id="127" name="Google Shape;127;g1f213c8c16b_0_15"/>
          <p:cNvSpPr/>
          <p:nvPr/>
        </p:nvSpPr>
        <p:spPr>
          <a:xfrm>
            <a:off x="4630461" y="4822601"/>
            <a:ext cx="4191000" cy="660600"/>
          </a:xfrm>
          <a:prstGeom prst="roundRect">
            <a:avLst>
              <a:gd fmla="val 16667" name="adj"/>
            </a:avLst>
          </a:prstGeom>
          <a:solidFill>
            <a:srgbClr val="ADF6F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ADF6FE"/>
              </a:solidFill>
              <a:latin typeface="Calibri"/>
              <a:ea typeface="Calibri"/>
              <a:cs typeface="Calibri"/>
              <a:sym typeface="Calibri"/>
            </a:endParaRPr>
          </a:p>
        </p:txBody>
      </p:sp>
      <p:sp>
        <p:nvSpPr>
          <p:cNvPr id="128" name="Google Shape;128;g1f213c8c16b_0_15"/>
          <p:cNvSpPr txBox="1"/>
          <p:nvPr/>
        </p:nvSpPr>
        <p:spPr>
          <a:xfrm>
            <a:off x="3587006" y="2520035"/>
            <a:ext cx="586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s-CO" sz="4000" u="none" cap="none" strike="noStrike">
                <a:solidFill>
                  <a:srgbClr val="001059"/>
                </a:solidFill>
                <a:latin typeface="Nunito Sans Black"/>
                <a:ea typeface="Nunito Sans Black"/>
                <a:cs typeface="Nunito Sans Black"/>
                <a:sym typeface="Nunito Sans Black"/>
              </a:rPr>
              <a:t>1</a:t>
            </a:r>
            <a:endParaRPr b="0" i="0" sz="1400" u="none" cap="none" strike="noStrike">
              <a:solidFill>
                <a:srgbClr val="000000"/>
              </a:solidFill>
              <a:latin typeface="Arial"/>
              <a:ea typeface="Arial"/>
              <a:cs typeface="Arial"/>
              <a:sym typeface="Arial"/>
            </a:endParaRPr>
          </a:p>
        </p:txBody>
      </p:sp>
      <p:sp>
        <p:nvSpPr>
          <p:cNvPr id="129" name="Google Shape;129;g1f213c8c16b_0_15"/>
          <p:cNvSpPr txBox="1"/>
          <p:nvPr/>
        </p:nvSpPr>
        <p:spPr>
          <a:xfrm>
            <a:off x="3595092" y="3687327"/>
            <a:ext cx="586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s-CO" sz="4000" u="none" cap="none" strike="noStrike">
                <a:solidFill>
                  <a:srgbClr val="001059"/>
                </a:solidFill>
                <a:latin typeface="Nunito Sans Black"/>
                <a:ea typeface="Nunito Sans Black"/>
                <a:cs typeface="Nunito Sans Black"/>
                <a:sym typeface="Nunito Sans Black"/>
              </a:rPr>
              <a:t>2</a:t>
            </a:r>
            <a:endParaRPr b="0" i="0" sz="1400" u="none" cap="none" strike="noStrike">
              <a:solidFill>
                <a:srgbClr val="000000"/>
              </a:solidFill>
              <a:latin typeface="Arial"/>
              <a:ea typeface="Arial"/>
              <a:cs typeface="Arial"/>
              <a:sym typeface="Arial"/>
            </a:endParaRPr>
          </a:p>
        </p:txBody>
      </p:sp>
      <p:sp>
        <p:nvSpPr>
          <p:cNvPr id="130" name="Google Shape;130;g1f213c8c16b_0_15"/>
          <p:cNvSpPr txBox="1"/>
          <p:nvPr/>
        </p:nvSpPr>
        <p:spPr>
          <a:xfrm>
            <a:off x="3578039" y="4822601"/>
            <a:ext cx="586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s-CO" sz="4000" u="none" cap="none" strike="noStrike">
                <a:solidFill>
                  <a:srgbClr val="001059"/>
                </a:solidFill>
                <a:latin typeface="Nunito Sans Black"/>
                <a:ea typeface="Nunito Sans Black"/>
                <a:cs typeface="Nunito Sans Black"/>
                <a:sym typeface="Nunito Sans Black"/>
              </a:rPr>
              <a:t>3</a:t>
            </a:r>
            <a:endParaRPr b="0" i="0" sz="1400" u="none" cap="none" strike="noStrike">
              <a:solidFill>
                <a:srgbClr val="000000"/>
              </a:solidFill>
              <a:latin typeface="Arial"/>
              <a:ea typeface="Arial"/>
              <a:cs typeface="Arial"/>
              <a:sym typeface="Arial"/>
            </a:endParaRPr>
          </a:p>
        </p:txBody>
      </p:sp>
      <p:sp>
        <p:nvSpPr>
          <p:cNvPr id="131" name="Google Shape;131;g1f213c8c16b_0_15"/>
          <p:cNvSpPr txBox="1"/>
          <p:nvPr/>
        </p:nvSpPr>
        <p:spPr>
          <a:xfrm>
            <a:off x="4173806" y="2634454"/>
            <a:ext cx="5121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s-CO" sz="3600">
                <a:solidFill>
                  <a:srgbClr val="001059"/>
                </a:solidFill>
                <a:latin typeface="Nunito Sans Black"/>
                <a:ea typeface="Nunito Sans Black"/>
                <a:cs typeface="Nunito Sans Black"/>
                <a:sym typeface="Nunito Sans Black"/>
              </a:rPr>
              <a:t>IT Jobs</a:t>
            </a:r>
            <a:endParaRPr b="0" i="0" sz="1200" u="none" cap="none" strike="noStrike">
              <a:solidFill>
                <a:srgbClr val="000000"/>
              </a:solidFill>
              <a:latin typeface="Arial"/>
              <a:ea typeface="Arial"/>
              <a:cs typeface="Arial"/>
              <a:sym typeface="Arial"/>
            </a:endParaRPr>
          </a:p>
        </p:txBody>
      </p:sp>
      <p:sp>
        <p:nvSpPr>
          <p:cNvPr id="132" name="Google Shape;132;g1f213c8c16b_0_15"/>
          <p:cNvSpPr txBox="1"/>
          <p:nvPr/>
        </p:nvSpPr>
        <p:spPr>
          <a:xfrm>
            <a:off x="4828461" y="3710426"/>
            <a:ext cx="3795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s-CO" sz="3200">
                <a:solidFill>
                  <a:srgbClr val="001059"/>
                </a:solidFill>
                <a:latin typeface="Nunito Sans Black"/>
                <a:ea typeface="Nunito Sans Black"/>
                <a:cs typeface="Nunito Sans Black"/>
                <a:sym typeface="Nunito Sans Black"/>
              </a:rPr>
              <a:t>Indirect Questions</a:t>
            </a:r>
            <a:endParaRPr b="0" i="0" sz="1100" u="none" cap="none" strike="noStrike">
              <a:solidFill>
                <a:srgbClr val="000000"/>
              </a:solidFill>
              <a:latin typeface="Arial"/>
              <a:ea typeface="Arial"/>
              <a:cs typeface="Arial"/>
              <a:sym typeface="Arial"/>
            </a:endParaRPr>
          </a:p>
        </p:txBody>
      </p:sp>
      <p:sp>
        <p:nvSpPr>
          <p:cNvPr id="133" name="Google Shape;133;g1f213c8c16b_0_15"/>
          <p:cNvSpPr txBox="1"/>
          <p:nvPr/>
        </p:nvSpPr>
        <p:spPr>
          <a:xfrm>
            <a:off x="4836908" y="4891311"/>
            <a:ext cx="3795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s-CO" sz="2800">
                <a:solidFill>
                  <a:srgbClr val="001059"/>
                </a:solidFill>
                <a:latin typeface="Nunito Sans Black"/>
                <a:ea typeface="Nunito Sans Black"/>
                <a:cs typeface="Nunito Sans Black"/>
                <a:sym typeface="Nunito Sans Black"/>
              </a:rPr>
              <a:t>Vocabulary</a:t>
            </a:r>
            <a:endParaRPr b="0" i="0" sz="1050" u="none" cap="none" strike="noStrike">
              <a:solidFill>
                <a:srgbClr val="000000"/>
              </a:solidFill>
              <a:latin typeface="Arial"/>
              <a:ea typeface="Arial"/>
              <a:cs typeface="Arial"/>
              <a:sym typeface="Arial"/>
            </a:endParaRPr>
          </a:p>
        </p:txBody>
      </p:sp>
      <p:cxnSp>
        <p:nvCxnSpPr>
          <p:cNvPr id="134" name="Google Shape;134;g1f213c8c16b_0_15"/>
          <p:cNvCxnSpPr>
            <a:stCxn id="122" idx="4"/>
            <a:endCxn id="123" idx="0"/>
          </p:cNvCxnSpPr>
          <p:nvPr/>
        </p:nvCxnSpPr>
        <p:spPr>
          <a:xfrm>
            <a:off x="3871366" y="3251372"/>
            <a:ext cx="0" cy="352500"/>
          </a:xfrm>
          <a:prstGeom prst="straightConnector1">
            <a:avLst/>
          </a:prstGeom>
          <a:noFill/>
          <a:ln cap="flat" cmpd="sng" w="38100">
            <a:solidFill>
              <a:srgbClr val="D2A6FF"/>
            </a:solidFill>
            <a:prstDash val="solid"/>
            <a:miter lim="800000"/>
            <a:headEnd len="sm" w="sm" type="none"/>
            <a:tailEnd len="sm" w="sm" type="none"/>
          </a:ln>
        </p:spPr>
      </p:cxnSp>
      <p:cxnSp>
        <p:nvCxnSpPr>
          <p:cNvPr id="135" name="Google Shape;135;g1f213c8c16b_0_15"/>
          <p:cNvCxnSpPr>
            <a:stCxn id="129" idx="2"/>
          </p:cNvCxnSpPr>
          <p:nvPr/>
        </p:nvCxnSpPr>
        <p:spPr>
          <a:xfrm>
            <a:off x="3888492" y="4395327"/>
            <a:ext cx="0" cy="345000"/>
          </a:xfrm>
          <a:prstGeom prst="straightConnector1">
            <a:avLst/>
          </a:prstGeom>
          <a:noFill/>
          <a:ln cap="flat" cmpd="sng" w="38100">
            <a:solidFill>
              <a:srgbClr val="D2A6FF"/>
            </a:solidFill>
            <a:prstDash val="solid"/>
            <a:miter lim="800000"/>
            <a:headEnd len="sm" w="sm" type="none"/>
            <a:tailEnd len="sm" w="sm" type="none"/>
          </a:ln>
        </p:spPr>
      </p:cxnSp>
      <p:grpSp>
        <p:nvGrpSpPr>
          <p:cNvPr id="136" name="Google Shape;136;g1f213c8c16b_0_15"/>
          <p:cNvGrpSpPr/>
          <p:nvPr/>
        </p:nvGrpSpPr>
        <p:grpSpPr>
          <a:xfrm>
            <a:off x="626477" y="254641"/>
            <a:ext cx="11251266" cy="983287"/>
            <a:chOff x="626477" y="254641"/>
            <a:chExt cx="11251266" cy="983287"/>
          </a:xfrm>
        </p:grpSpPr>
        <p:pic>
          <p:nvPicPr>
            <p:cNvPr id="137" name="Google Shape;137;g1f213c8c16b_0_15"/>
            <p:cNvPicPr preferRelativeResize="0"/>
            <p:nvPr/>
          </p:nvPicPr>
          <p:blipFill rotWithShape="1">
            <a:blip r:embed="rId6">
              <a:alphaModFix/>
            </a:blip>
            <a:srcRect b="0" l="0" r="0" t="0"/>
            <a:stretch/>
          </p:blipFill>
          <p:spPr>
            <a:xfrm>
              <a:off x="10059722" y="254641"/>
              <a:ext cx="1818021" cy="983287"/>
            </a:xfrm>
            <a:prstGeom prst="rect">
              <a:avLst/>
            </a:prstGeom>
            <a:noFill/>
            <a:ln>
              <a:noFill/>
            </a:ln>
          </p:spPr>
        </p:pic>
        <p:pic>
          <p:nvPicPr>
            <p:cNvPr id="138" name="Google Shape;138;g1f213c8c16b_0_15"/>
            <p:cNvPicPr preferRelativeResize="0"/>
            <p:nvPr/>
          </p:nvPicPr>
          <p:blipFill rotWithShape="1">
            <a:blip r:embed="rId7">
              <a:alphaModFix/>
            </a:blip>
            <a:srcRect b="0" l="0" r="0" t="0"/>
            <a:stretch/>
          </p:blipFill>
          <p:spPr>
            <a:xfrm>
              <a:off x="626477" y="484081"/>
              <a:ext cx="1505800" cy="524408"/>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g1f213c8c16b_0_41"/>
          <p:cNvGrpSpPr/>
          <p:nvPr/>
        </p:nvGrpSpPr>
        <p:grpSpPr>
          <a:xfrm>
            <a:off x="0" y="-1"/>
            <a:ext cx="12192000" cy="6858003"/>
            <a:chOff x="0" y="317351"/>
            <a:chExt cx="12192000" cy="6858003"/>
          </a:xfrm>
        </p:grpSpPr>
        <p:pic>
          <p:nvPicPr>
            <p:cNvPr id="145" name="Google Shape;145;g1f213c8c16b_0_41"/>
            <p:cNvPicPr preferRelativeResize="0"/>
            <p:nvPr/>
          </p:nvPicPr>
          <p:blipFill rotWithShape="1">
            <a:blip r:embed="rId3">
              <a:alphaModFix/>
            </a:blip>
            <a:srcRect b="7533" l="7812" r="7813" t="0"/>
            <a:stretch/>
          </p:blipFill>
          <p:spPr>
            <a:xfrm>
              <a:off x="0" y="317351"/>
              <a:ext cx="12192000" cy="6858003"/>
            </a:xfrm>
            <a:prstGeom prst="rect">
              <a:avLst/>
            </a:prstGeom>
            <a:noFill/>
            <a:ln>
              <a:noFill/>
            </a:ln>
          </p:spPr>
        </p:pic>
        <p:pic>
          <p:nvPicPr>
            <p:cNvPr id="146" name="Google Shape;146;g1f213c8c16b_0_41"/>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pic>
        <p:nvPicPr>
          <p:cNvPr id="147" name="Google Shape;147;g1f213c8c16b_0_41"/>
          <p:cNvPicPr preferRelativeResize="0"/>
          <p:nvPr/>
        </p:nvPicPr>
        <p:blipFill rotWithShape="1">
          <a:blip r:embed="rId5">
            <a:alphaModFix/>
          </a:blip>
          <a:srcRect b="30733" l="0" r="0" t="0"/>
          <a:stretch/>
        </p:blipFill>
        <p:spPr>
          <a:xfrm>
            <a:off x="877538" y="1734524"/>
            <a:ext cx="3327000" cy="3753300"/>
          </a:xfrm>
          <a:prstGeom prst="roundRect">
            <a:avLst>
              <a:gd fmla="val 8508" name="adj"/>
            </a:avLst>
          </a:prstGeom>
          <a:noFill/>
          <a:ln>
            <a:noFill/>
          </a:ln>
        </p:spPr>
      </p:pic>
      <p:pic>
        <p:nvPicPr>
          <p:cNvPr id="148" name="Google Shape;148;g1f213c8c16b_0_41"/>
          <p:cNvPicPr preferRelativeResize="0"/>
          <p:nvPr/>
        </p:nvPicPr>
        <p:blipFill rotWithShape="1">
          <a:blip r:embed="rId6">
            <a:alphaModFix/>
          </a:blip>
          <a:srcRect b="0" l="0" r="0" t="0"/>
          <a:stretch/>
        </p:blipFill>
        <p:spPr>
          <a:xfrm>
            <a:off x="601045" y="390743"/>
            <a:ext cx="1088021" cy="378913"/>
          </a:xfrm>
          <a:prstGeom prst="rect">
            <a:avLst/>
          </a:prstGeom>
          <a:noFill/>
          <a:ln>
            <a:noFill/>
          </a:ln>
        </p:spPr>
      </p:pic>
      <p:pic>
        <p:nvPicPr>
          <p:cNvPr id="149" name="Google Shape;149;g1f213c8c16b_0_41"/>
          <p:cNvPicPr preferRelativeResize="0"/>
          <p:nvPr/>
        </p:nvPicPr>
        <p:blipFill rotWithShape="1">
          <a:blip r:embed="rId7">
            <a:alphaModFix/>
          </a:blip>
          <a:srcRect b="0" l="0" r="0" t="0"/>
          <a:stretch/>
        </p:blipFill>
        <p:spPr>
          <a:xfrm>
            <a:off x="10231904" y="195198"/>
            <a:ext cx="1423672" cy="770002"/>
          </a:xfrm>
          <a:prstGeom prst="rect">
            <a:avLst/>
          </a:prstGeom>
          <a:noFill/>
          <a:ln>
            <a:noFill/>
          </a:ln>
        </p:spPr>
      </p:pic>
      <p:pic>
        <p:nvPicPr>
          <p:cNvPr id="150" name="Google Shape;150;g1f213c8c16b_0_41"/>
          <p:cNvPicPr preferRelativeResize="0"/>
          <p:nvPr/>
        </p:nvPicPr>
        <p:blipFill rotWithShape="1">
          <a:blip r:embed="rId5">
            <a:alphaModFix/>
          </a:blip>
          <a:srcRect b="30733" l="0" r="0" t="0"/>
          <a:stretch/>
        </p:blipFill>
        <p:spPr>
          <a:xfrm>
            <a:off x="4561737" y="1726349"/>
            <a:ext cx="3327000" cy="3753300"/>
          </a:xfrm>
          <a:prstGeom prst="roundRect">
            <a:avLst>
              <a:gd fmla="val 8508" name="adj"/>
            </a:avLst>
          </a:prstGeom>
          <a:noFill/>
          <a:ln>
            <a:noFill/>
          </a:ln>
        </p:spPr>
      </p:pic>
      <p:pic>
        <p:nvPicPr>
          <p:cNvPr id="151" name="Google Shape;151;g1f213c8c16b_0_41"/>
          <p:cNvPicPr preferRelativeResize="0"/>
          <p:nvPr/>
        </p:nvPicPr>
        <p:blipFill rotWithShape="1">
          <a:blip r:embed="rId5">
            <a:alphaModFix/>
          </a:blip>
          <a:srcRect b="30733" l="0" r="0" t="0"/>
          <a:stretch/>
        </p:blipFill>
        <p:spPr>
          <a:xfrm>
            <a:off x="8245936" y="1715958"/>
            <a:ext cx="3327000" cy="3753300"/>
          </a:xfrm>
          <a:prstGeom prst="roundRect">
            <a:avLst>
              <a:gd fmla="val 8508" name="adj"/>
            </a:avLst>
          </a:prstGeom>
          <a:noFill/>
          <a:ln>
            <a:noFill/>
          </a:ln>
        </p:spPr>
      </p:pic>
      <p:sp>
        <p:nvSpPr>
          <p:cNvPr id="152" name="Google Shape;152;g1f213c8c16b_0_41"/>
          <p:cNvSpPr/>
          <p:nvPr/>
        </p:nvSpPr>
        <p:spPr>
          <a:xfrm>
            <a:off x="1201166" y="4609345"/>
            <a:ext cx="2490300" cy="1860300"/>
          </a:xfrm>
          <a:prstGeom prst="roundRect">
            <a:avLst>
              <a:gd fmla="val 19170" name="adj"/>
            </a:avLst>
          </a:prstGeom>
          <a:gradFill>
            <a:gsLst>
              <a:gs pos="0">
                <a:srgbClr val="A0F4FD"/>
              </a:gs>
              <a:gs pos="100000">
                <a:srgbClr val="D2A6FF"/>
              </a:gs>
            </a:gsLst>
            <a:lin ang="0" scaled="0"/>
          </a:gradFill>
          <a:ln cap="flat" cmpd="sng" w="12700">
            <a:solidFill>
              <a:srgbClr val="D2A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g1f213c8c16b_0_41"/>
          <p:cNvSpPr txBox="1"/>
          <p:nvPr/>
        </p:nvSpPr>
        <p:spPr>
          <a:xfrm>
            <a:off x="1559271" y="4641155"/>
            <a:ext cx="1774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s-CO" sz="2000">
                <a:solidFill>
                  <a:srgbClr val="001059"/>
                </a:solidFill>
                <a:latin typeface="Nunito Sans Black"/>
                <a:ea typeface="Nunito Sans Black"/>
                <a:cs typeface="Nunito Sans Black"/>
                <a:sym typeface="Nunito Sans Black"/>
              </a:rPr>
              <a:t>IT Jobs</a:t>
            </a:r>
            <a:endParaRPr b="0" i="0" sz="1100" u="none" cap="none" strike="noStrike">
              <a:solidFill>
                <a:srgbClr val="000000"/>
              </a:solidFill>
              <a:latin typeface="Arial"/>
              <a:ea typeface="Arial"/>
              <a:cs typeface="Arial"/>
              <a:sym typeface="Arial"/>
            </a:endParaRPr>
          </a:p>
        </p:txBody>
      </p:sp>
      <p:sp>
        <p:nvSpPr>
          <p:cNvPr id="154" name="Google Shape;154;g1f213c8c16b_0_41"/>
          <p:cNvSpPr txBox="1"/>
          <p:nvPr/>
        </p:nvSpPr>
        <p:spPr>
          <a:xfrm>
            <a:off x="1190025" y="4954650"/>
            <a:ext cx="2490300" cy="140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s-CO" sz="1700">
                <a:solidFill>
                  <a:srgbClr val="001059"/>
                </a:solidFill>
                <a:latin typeface="Nunito Sans"/>
                <a:ea typeface="Nunito Sans"/>
                <a:cs typeface="Nunito Sans"/>
                <a:sym typeface="Nunito Sans"/>
              </a:rPr>
              <a:t>Explore the different IT Jobs that exist, the </a:t>
            </a:r>
            <a:r>
              <a:rPr lang="es-CO" sz="1700">
                <a:solidFill>
                  <a:srgbClr val="001059"/>
                </a:solidFill>
                <a:latin typeface="Nunito Sans"/>
                <a:ea typeface="Nunito Sans"/>
                <a:cs typeface="Nunito Sans"/>
                <a:sym typeface="Nunito Sans"/>
              </a:rPr>
              <a:t>skills</a:t>
            </a:r>
            <a:r>
              <a:rPr lang="es-CO" sz="1700">
                <a:solidFill>
                  <a:srgbClr val="001059"/>
                </a:solidFill>
                <a:latin typeface="Nunito Sans"/>
                <a:ea typeface="Nunito Sans"/>
                <a:cs typeface="Nunito Sans"/>
                <a:sym typeface="Nunito Sans"/>
              </a:rPr>
              <a:t> required, their tasks and their specific knowledge to have</a:t>
            </a:r>
            <a:endParaRPr b="0" i="0" u="none" cap="none" strike="noStrike">
              <a:solidFill>
                <a:srgbClr val="000000"/>
              </a:solidFill>
              <a:latin typeface="Arial"/>
              <a:ea typeface="Arial"/>
              <a:cs typeface="Arial"/>
              <a:sym typeface="Arial"/>
            </a:endParaRPr>
          </a:p>
        </p:txBody>
      </p:sp>
      <p:sp>
        <p:nvSpPr>
          <p:cNvPr id="155" name="Google Shape;155;g1f213c8c16b_0_41"/>
          <p:cNvSpPr/>
          <p:nvPr/>
        </p:nvSpPr>
        <p:spPr>
          <a:xfrm>
            <a:off x="5036807" y="4631570"/>
            <a:ext cx="2490300" cy="1860300"/>
          </a:xfrm>
          <a:prstGeom prst="roundRect">
            <a:avLst>
              <a:gd fmla="val 19170" name="adj"/>
            </a:avLst>
          </a:prstGeom>
          <a:gradFill>
            <a:gsLst>
              <a:gs pos="0">
                <a:srgbClr val="A0F4FD"/>
              </a:gs>
              <a:gs pos="100000">
                <a:srgbClr val="D2A6FF"/>
              </a:gs>
            </a:gsLst>
            <a:lin ang="0" scaled="0"/>
          </a:gradFill>
          <a:ln cap="flat" cmpd="sng" w="12700">
            <a:solidFill>
              <a:srgbClr val="D2A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g1f213c8c16b_0_41"/>
          <p:cNvSpPr txBox="1"/>
          <p:nvPr/>
        </p:nvSpPr>
        <p:spPr>
          <a:xfrm>
            <a:off x="5223444" y="4663380"/>
            <a:ext cx="1945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lang="es-CO" sz="2000">
                <a:solidFill>
                  <a:srgbClr val="001059"/>
                </a:solidFill>
                <a:latin typeface="Nunito Sans Black"/>
                <a:ea typeface="Nunito Sans Black"/>
                <a:cs typeface="Nunito Sans Black"/>
                <a:sym typeface="Nunito Sans Black"/>
              </a:rPr>
              <a:t>Indirect Questions</a:t>
            </a:r>
            <a:endParaRPr b="0" i="0" sz="1100" u="none" cap="none" strike="noStrike">
              <a:solidFill>
                <a:srgbClr val="000000"/>
              </a:solidFill>
              <a:latin typeface="Arial"/>
              <a:ea typeface="Arial"/>
              <a:cs typeface="Arial"/>
              <a:sym typeface="Arial"/>
            </a:endParaRPr>
          </a:p>
        </p:txBody>
      </p:sp>
      <p:sp>
        <p:nvSpPr>
          <p:cNvPr id="157" name="Google Shape;157;g1f213c8c16b_0_41"/>
          <p:cNvSpPr txBox="1"/>
          <p:nvPr/>
        </p:nvSpPr>
        <p:spPr>
          <a:xfrm>
            <a:off x="5082075" y="5300125"/>
            <a:ext cx="2445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s-CO" sz="1700">
                <a:solidFill>
                  <a:srgbClr val="001059"/>
                </a:solidFill>
                <a:latin typeface="Nunito Sans"/>
                <a:ea typeface="Nunito Sans"/>
                <a:cs typeface="Nunito Sans"/>
                <a:sym typeface="Nunito Sans"/>
              </a:rPr>
              <a:t>U</a:t>
            </a:r>
            <a:r>
              <a:rPr b="0" i="0" lang="es-CO" sz="1700" u="none" cap="none" strike="noStrike">
                <a:solidFill>
                  <a:srgbClr val="001059"/>
                </a:solidFill>
                <a:latin typeface="Nunito Sans"/>
                <a:ea typeface="Nunito Sans"/>
                <a:cs typeface="Nunito Sans"/>
                <a:sym typeface="Nunito Sans"/>
              </a:rPr>
              <a:t>nderstand and </a:t>
            </a:r>
            <a:r>
              <a:rPr lang="es-CO" sz="1700">
                <a:solidFill>
                  <a:srgbClr val="001059"/>
                </a:solidFill>
                <a:latin typeface="Nunito Sans"/>
                <a:ea typeface="Nunito Sans"/>
                <a:cs typeface="Nunito Sans"/>
                <a:sym typeface="Nunito Sans"/>
              </a:rPr>
              <a:t>create more formal questions using embedded questions</a:t>
            </a:r>
            <a:endParaRPr b="0" i="0" u="none" cap="none" strike="noStrike">
              <a:solidFill>
                <a:srgbClr val="000000"/>
              </a:solidFill>
              <a:latin typeface="Arial"/>
              <a:ea typeface="Arial"/>
              <a:cs typeface="Arial"/>
              <a:sym typeface="Arial"/>
            </a:endParaRPr>
          </a:p>
        </p:txBody>
      </p:sp>
      <p:sp>
        <p:nvSpPr>
          <p:cNvPr id="158" name="Google Shape;158;g1f213c8c16b_0_41"/>
          <p:cNvSpPr/>
          <p:nvPr/>
        </p:nvSpPr>
        <p:spPr>
          <a:xfrm>
            <a:off x="8721006" y="4702261"/>
            <a:ext cx="2490300" cy="1860300"/>
          </a:xfrm>
          <a:prstGeom prst="roundRect">
            <a:avLst>
              <a:gd fmla="val 19170" name="adj"/>
            </a:avLst>
          </a:prstGeom>
          <a:gradFill>
            <a:gsLst>
              <a:gs pos="0">
                <a:srgbClr val="A0F4FD"/>
              </a:gs>
              <a:gs pos="100000">
                <a:srgbClr val="D2A6FF"/>
              </a:gs>
            </a:gsLst>
            <a:lin ang="0" scaled="0"/>
          </a:gradFill>
          <a:ln cap="flat" cmpd="sng" w="12700">
            <a:solidFill>
              <a:srgbClr val="D2A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g1f213c8c16b_0_41"/>
          <p:cNvSpPr txBox="1"/>
          <p:nvPr/>
        </p:nvSpPr>
        <p:spPr>
          <a:xfrm>
            <a:off x="9079111" y="4734071"/>
            <a:ext cx="1774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s-CO" sz="2000">
                <a:solidFill>
                  <a:srgbClr val="001059"/>
                </a:solidFill>
                <a:latin typeface="Nunito Sans Black"/>
                <a:ea typeface="Nunito Sans Black"/>
                <a:cs typeface="Nunito Sans Black"/>
                <a:sym typeface="Nunito Sans Black"/>
              </a:rPr>
              <a:t>Vocabulary</a:t>
            </a:r>
            <a:r>
              <a:rPr b="0" i="0" lang="es-CO" sz="2000" u="none" cap="none" strike="noStrike">
                <a:solidFill>
                  <a:srgbClr val="001059"/>
                </a:solidFill>
                <a:latin typeface="Nunito Sans Black"/>
                <a:ea typeface="Nunito Sans Black"/>
                <a:cs typeface="Nunito Sans Black"/>
                <a:sym typeface="Nunito Sans Black"/>
              </a:rPr>
              <a:t> </a:t>
            </a:r>
            <a:endParaRPr b="0" i="0" sz="1100" u="none" cap="none" strike="noStrike">
              <a:solidFill>
                <a:srgbClr val="000000"/>
              </a:solidFill>
              <a:latin typeface="Arial"/>
              <a:ea typeface="Arial"/>
              <a:cs typeface="Arial"/>
              <a:sym typeface="Arial"/>
            </a:endParaRPr>
          </a:p>
        </p:txBody>
      </p:sp>
      <p:sp>
        <p:nvSpPr>
          <p:cNvPr id="160" name="Google Shape;160;g1f213c8c16b_0_41"/>
          <p:cNvSpPr txBox="1"/>
          <p:nvPr/>
        </p:nvSpPr>
        <p:spPr>
          <a:xfrm>
            <a:off x="8806196" y="5134272"/>
            <a:ext cx="22065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s-CO" sz="1800">
                <a:solidFill>
                  <a:srgbClr val="001059"/>
                </a:solidFill>
                <a:latin typeface="Nunito Sans"/>
                <a:ea typeface="Nunito Sans"/>
                <a:cs typeface="Nunito Sans"/>
                <a:sym typeface="Nunito Sans"/>
              </a:rPr>
              <a:t>Learn the</a:t>
            </a:r>
            <a:r>
              <a:rPr b="0" i="0" lang="es-CO" sz="1800" u="none" cap="none" strike="noStrike">
                <a:solidFill>
                  <a:srgbClr val="001059"/>
                </a:solidFill>
                <a:latin typeface="Nunito Sans"/>
                <a:ea typeface="Nunito Sans"/>
                <a:cs typeface="Nunito Sans"/>
                <a:sym typeface="Nunito Sans"/>
              </a:rPr>
              <a:t> use of simple </a:t>
            </a:r>
            <a:r>
              <a:rPr lang="es-CO" sz="1800">
                <a:solidFill>
                  <a:srgbClr val="001059"/>
                </a:solidFill>
                <a:latin typeface="Nunito Sans"/>
                <a:ea typeface="Nunito Sans"/>
                <a:cs typeface="Nunito Sans"/>
                <a:sym typeface="Nunito Sans"/>
              </a:rPr>
              <a:t>words related to technology</a:t>
            </a:r>
            <a:endParaRPr b="0" i="0" u="none" cap="none" strike="noStrike">
              <a:solidFill>
                <a:srgbClr val="000000"/>
              </a:solidFill>
              <a:latin typeface="Arial"/>
              <a:ea typeface="Arial"/>
              <a:cs typeface="Arial"/>
              <a:sym typeface="Arial"/>
            </a:endParaRPr>
          </a:p>
        </p:txBody>
      </p:sp>
      <p:sp>
        <p:nvSpPr>
          <p:cNvPr id="161" name="Google Shape;161;g1f213c8c16b_0_41"/>
          <p:cNvSpPr txBox="1"/>
          <p:nvPr/>
        </p:nvSpPr>
        <p:spPr>
          <a:xfrm>
            <a:off x="2671764" y="614963"/>
            <a:ext cx="71070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0" i="0" lang="es-CO" sz="6600" u="none" cap="none" strike="noStrike">
                <a:solidFill>
                  <a:srgbClr val="D2A6FF"/>
                </a:solidFill>
                <a:latin typeface="Arial"/>
                <a:ea typeface="Arial"/>
                <a:cs typeface="Arial"/>
                <a:sym typeface="Arial"/>
              </a:rPr>
              <a:t>Objectives: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1f213c8c16b_0_86"/>
          <p:cNvPicPr preferRelativeResize="0"/>
          <p:nvPr/>
        </p:nvPicPr>
        <p:blipFill rotWithShape="1">
          <a:blip r:embed="rId3">
            <a:alphaModFix/>
          </a:blip>
          <a:srcRect b="0" l="25589" r="15147" t="0"/>
          <a:stretch/>
        </p:blipFill>
        <p:spPr>
          <a:xfrm>
            <a:off x="0" y="0"/>
            <a:ext cx="6096000" cy="6858000"/>
          </a:xfrm>
          <a:prstGeom prst="rect">
            <a:avLst/>
          </a:prstGeom>
          <a:noFill/>
          <a:ln>
            <a:noFill/>
          </a:ln>
        </p:spPr>
      </p:pic>
      <p:sp>
        <p:nvSpPr>
          <p:cNvPr id="168" name="Google Shape;168;g1f213c8c16b_0_86"/>
          <p:cNvSpPr/>
          <p:nvPr/>
        </p:nvSpPr>
        <p:spPr>
          <a:xfrm>
            <a:off x="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g1f213c8c16b_0_86"/>
          <p:cNvSpPr/>
          <p:nvPr/>
        </p:nvSpPr>
        <p:spPr>
          <a:xfrm>
            <a:off x="5772927" y="1359834"/>
            <a:ext cx="3879000" cy="635100"/>
          </a:xfrm>
          <a:prstGeom prst="rect">
            <a:avLst/>
          </a:prstGeom>
          <a:solidFill>
            <a:srgbClr val="D2A6FF">
              <a:alpha val="85882"/>
            </a:srgbClr>
          </a:solidFill>
          <a:ln cap="flat" cmpd="sng" w="12700">
            <a:solidFill>
              <a:srgbClr val="ADF6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g1f213c8c16b_0_86"/>
          <p:cNvSpPr txBox="1"/>
          <p:nvPr/>
        </p:nvSpPr>
        <p:spPr>
          <a:xfrm>
            <a:off x="5841506" y="1385016"/>
            <a:ext cx="3879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3200">
                <a:solidFill>
                  <a:srgbClr val="001059"/>
                </a:solidFill>
                <a:latin typeface="Nunito Sans Black"/>
                <a:ea typeface="Nunito Sans Black"/>
                <a:cs typeface="Nunito Sans Black"/>
                <a:sym typeface="Nunito Sans Black"/>
              </a:rPr>
              <a:t>IT jobs</a:t>
            </a:r>
            <a:endParaRPr b="0" i="0" sz="1050" u="none" cap="none" strike="noStrike">
              <a:solidFill>
                <a:srgbClr val="001059"/>
              </a:solidFill>
              <a:latin typeface="Arial"/>
              <a:ea typeface="Arial"/>
              <a:cs typeface="Arial"/>
              <a:sym typeface="Arial"/>
            </a:endParaRPr>
          </a:p>
        </p:txBody>
      </p:sp>
      <p:grpSp>
        <p:nvGrpSpPr>
          <p:cNvPr id="171" name="Google Shape;171;g1f213c8c16b_0_86"/>
          <p:cNvGrpSpPr/>
          <p:nvPr/>
        </p:nvGrpSpPr>
        <p:grpSpPr>
          <a:xfrm>
            <a:off x="601045" y="195198"/>
            <a:ext cx="10989910" cy="770002"/>
            <a:chOff x="626478" y="195198"/>
            <a:chExt cx="10989910" cy="770002"/>
          </a:xfrm>
        </p:grpSpPr>
        <p:pic>
          <p:nvPicPr>
            <p:cNvPr id="172" name="Google Shape;172;g1f213c8c16b_0_86"/>
            <p:cNvPicPr preferRelativeResize="0"/>
            <p:nvPr/>
          </p:nvPicPr>
          <p:blipFill rotWithShape="1">
            <a:blip r:embed="rId4">
              <a:alphaModFix/>
            </a:blip>
            <a:srcRect b="0" l="0" r="0" t="0"/>
            <a:stretch/>
          </p:blipFill>
          <p:spPr>
            <a:xfrm>
              <a:off x="10192397" y="195198"/>
              <a:ext cx="1423991" cy="770002"/>
            </a:xfrm>
            <a:prstGeom prst="rect">
              <a:avLst/>
            </a:prstGeom>
            <a:noFill/>
            <a:ln>
              <a:noFill/>
            </a:ln>
          </p:spPr>
        </p:pic>
        <p:pic>
          <p:nvPicPr>
            <p:cNvPr id="173" name="Google Shape;173;g1f213c8c16b_0_86"/>
            <p:cNvPicPr preferRelativeResize="0"/>
            <p:nvPr/>
          </p:nvPicPr>
          <p:blipFill rotWithShape="1">
            <a:blip r:embed="rId5">
              <a:alphaModFix/>
            </a:blip>
            <a:srcRect b="0" l="0" r="0" t="0"/>
            <a:stretch/>
          </p:blipFill>
          <p:spPr>
            <a:xfrm>
              <a:off x="626478" y="390743"/>
              <a:ext cx="1088021" cy="378913"/>
            </a:xfrm>
            <a:prstGeom prst="rect">
              <a:avLst/>
            </a:prstGeom>
            <a:noFill/>
            <a:ln>
              <a:noFill/>
            </a:ln>
          </p:spPr>
        </p:pic>
      </p:grpSp>
      <p:pic>
        <p:nvPicPr>
          <p:cNvPr id="174" name="Google Shape;174;g1f213c8c16b_0_86"/>
          <p:cNvPicPr preferRelativeResize="0"/>
          <p:nvPr/>
        </p:nvPicPr>
        <p:blipFill rotWithShape="1">
          <a:blip r:embed="rId6">
            <a:alphaModFix/>
          </a:blip>
          <a:srcRect b="0" l="0" r="0" t="0"/>
          <a:stretch/>
        </p:blipFill>
        <p:spPr>
          <a:xfrm>
            <a:off x="518330" y="5353058"/>
            <a:ext cx="2339171" cy="1120853"/>
          </a:xfrm>
          <a:prstGeom prst="rect">
            <a:avLst/>
          </a:prstGeom>
          <a:noFill/>
          <a:ln>
            <a:noFill/>
          </a:ln>
        </p:spPr>
      </p:pic>
      <p:sp>
        <p:nvSpPr>
          <p:cNvPr id="175" name="Google Shape;175;g1f213c8c16b_0_86"/>
          <p:cNvSpPr txBox="1"/>
          <p:nvPr/>
        </p:nvSpPr>
        <p:spPr>
          <a:xfrm>
            <a:off x="6335081" y="2094184"/>
            <a:ext cx="50505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s-CO" sz="2400">
                <a:solidFill>
                  <a:srgbClr val="001059"/>
                </a:solidFill>
                <a:latin typeface="Nunito Sans"/>
                <a:ea typeface="Nunito Sans"/>
                <a:cs typeface="Nunito Sans"/>
                <a:sym typeface="Nunito Sans"/>
              </a:rPr>
              <a:t>IT jobs involve managing, implementing, and supporting technology systems within organizations. Professionals in IT roles handle tasks like developing software, managing networks, ensuring cybersecurity, maintaining databases, and providing technical support. These jobs are essential for businesses to utilize technology effectively, driving efficiency and innovation across industries.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f213c8c16b_0_99"/>
          <p:cNvPicPr preferRelativeResize="0"/>
          <p:nvPr/>
        </p:nvPicPr>
        <p:blipFill rotWithShape="1">
          <a:blip r:embed="rId3">
            <a:alphaModFix/>
          </a:blip>
          <a:srcRect b="0" l="25589" r="15147" t="0"/>
          <a:stretch/>
        </p:blipFill>
        <p:spPr>
          <a:xfrm>
            <a:off x="6096000" y="0"/>
            <a:ext cx="6096000" cy="6858000"/>
          </a:xfrm>
          <a:prstGeom prst="rect">
            <a:avLst/>
          </a:prstGeom>
          <a:noFill/>
          <a:ln>
            <a:noFill/>
          </a:ln>
        </p:spPr>
      </p:pic>
      <p:sp>
        <p:nvSpPr>
          <p:cNvPr id="182" name="Google Shape;182;g1f213c8c16b_0_99"/>
          <p:cNvSpPr/>
          <p:nvPr/>
        </p:nvSpPr>
        <p:spPr>
          <a:xfrm>
            <a:off x="609600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83" name="Google Shape;183;g1f213c8c16b_0_99"/>
          <p:cNvGrpSpPr/>
          <p:nvPr/>
        </p:nvGrpSpPr>
        <p:grpSpPr>
          <a:xfrm>
            <a:off x="597743" y="203053"/>
            <a:ext cx="10996514" cy="770002"/>
            <a:chOff x="597743" y="203053"/>
            <a:chExt cx="10996514" cy="770002"/>
          </a:xfrm>
        </p:grpSpPr>
        <p:pic>
          <p:nvPicPr>
            <p:cNvPr id="184" name="Google Shape;184;g1f213c8c16b_0_99"/>
            <p:cNvPicPr preferRelativeResize="0"/>
            <p:nvPr/>
          </p:nvPicPr>
          <p:blipFill rotWithShape="1">
            <a:blip r:embed="rId4">
              <a:alphaModFix/>
            </a:blip>
            <a:srcRect b="0" l="0" r="0" t="0"/>
            <a:stretch/>
          </p:blipFill>
          <p:spPr>
            <a:xfrm>
              <a:off x="597743" y="398399"/>
              <a:ext cx="1088021" cy="379310"/>
            </a:xfrm>
            <a:prstGeom prst="rect">
              <a:avLst/>
            </a:prstGeom>
            <a:noFill/>
            <a:ln>
              <a:noFill/>
            </a:ln>
          </p:spPr>
        </p:pic>
        <p:pic>
          <p:nvPicPr>
            <p:cNvPr id="185" name="Google Shape;185;g1f213c8c16b_0_99"/>
            <p:cNvPicPr preferRelativeResize="0"/>
            <p:nvPr/>
          </p:nvPicPr>
          <p:blipFill rotWithShape="1">
            <a:blip r:embed="rId5">
              <a:alphaModFix/>
            </a:blip>
            <a:srcRect b="0" l="0" r="0" t="0"/>
            <a:stretch/>
          </p:blipFill>
          <p:spPr>
            <a:xfrm>
              <a:off x="10170585" y="203053"/>
              <a:ext cx="1423672" cy="770002"/>
            </a:xfrm>
            <a:prstGeom prst="rect">
              <a:avLst/>
            </a:prstGeom>
            <a:noFill/>
            <a:ln>
              <a:noFill/>
            </a:ln>
          </p:spPr>
        </p:pic>
      </p:grpSp>
      <p:pic>
        <p:nvPicPr>
          <p:cNvPr id="186" name="Google Shape;186;g1f213c8c16b_0_99"/>
          <p:cNvPicPr preferRelativeResize="0"/>
          <p:nvPr/>
        </p:nvPicPr>
        <p:blipFill rotWithShape="1">
          <a:blip r:embed="rId6">
            <a:alphaModFix/>
          </a:blip>
          <a:srcRect b="0" l="0" r="0" t="0"/>
          <a:stretch/>
        </p:blipFill>
        <p:spPr>
          <a:xfrm>
            <a:off x="9538573" y="5482507"/>
            <a:ext cx="2339171" cy="1120853"/>
          </a:xfrm>
          <a:prstGeom prst="rect">
            <a:avLst/>
          </a:prstGeom>
          <a:noFill/>
          <a:ln>
            <a:noFill/>
          </a:ln>
        </p:spPr>
      </p:pic>
      <p:sp>
        <p:nvSpPr>
          <p:cNvPr id="187" name="Google Shape;187;g1f213c8c16b_0_99"/>
          <p:cNvSpPr txBox="1"/>
          <p:nvPr/>
        </p:nvSpPr>
        <p:spPr>
          <a:xfrm>
            <a:off x="597750" y="1340925"/>
            <a:ext cx="50505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4400">
                <a:solidFill>
                  <a:srgbClr val="001059"/>
                </a:solidFill>
                <a:latin typeface="Nunito Sans Black"/>
                <a:ea typeface="Nunito Sans Black"/>
                <a:cs typeface="Nunito Sans Black"/>
                <a:sym typeface="Nunito Sans Black"/>
              </a:rPr>
              <a:t>Reading </a:t>
            </a:r>
            <a:r>
              <a:rPr lang="es-CO" sz="4400">
                <a:solidFill>
                  <a:srgbClr val="001059"/>
                </a:solidFill>
                <a:latin typeface="Nunito Sans Black"/>
                <a:ea typeface="Nunito Sans Black"/>
                <a:cs typeface="Nunito Sans Black"/>
                <a:sym typeface="Nunito Sans Black"/>
              </a:rPr>
              <a:t>Activity</a:t>
            </a:r>
            <a:endParaRPr b="0" i="0" sz="1400" u="none" cap="none" strike="noStrike">
              <a:solidFill>
                <a:srgbClr val="000000"/>
              </a:solidFill>
              <a:latin typeface="Arial"/>
              <a:ea typeface="Arial"/>
              <a:cs typeface="Arial"/>
              <a:sym typeface="Arial"/>
            </a:endParaRPr>
          </a:p>
        </p:txBody>
      </p:sp>
      <p:sp>
        <p:nvSpPr>
          <p:cNvPr id="188" name="Google Shape;188;g1f213c8c16b_0_99"/>
          <p:cNvSpPr txBox="1"/>
          <p:nvPr/>
        </p:nvSpPr>
        <p:spPr>
          <a:xfrm>
            <a:off x="597742" y="2674806"/>
            <a:ext cx="5050500" cy="24936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001059"/>
              </a:buClr>
              <a:buSzPts val="2400"/>
              <a:buFont typeface="Nunito Sans"/>
              <a:buChar char="●"/>
            </a:pPr>
            <a:r>
              <a:rPr lang="es-CO" sz="2400">
                <a:solidFill>
                  <a:srgbClr val="001059"/>
                </a:solidFill>
                <a:latin typeface="Nunito Sans"/>
                <a:ea typeface="Nunito Sans"/>
                <a:cs typeface="Nunito Sans"/>
                <a:sym typeface="Nunito Sans"/>
              </a:rPr>
              <a:t>Read and extract important information:</a:t>
            </a:r>
            <a:endParaRPr sz="2400">
              <a:solidFill>
                <a:srgbClr val="001059"/>
              </a:solidFill>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2400">
              <a:solidFill>
                <a:srgbClr val="001059"/>
              </a:solidFill>
              <a:latin typeface="Nunito Sans"/>
              <a:ea typeface="Nunito Sans"/>
              <a:cs typeface="Nunito Sans"/>
              <a:sym typeface="Nunito Sans"/>
            </a:endParaRPr>
          </a:p>
          <a:p>
            <a:pPr indent="0" lvl="0" marL="457200" marR="0" rtl="0" algn="ctr">
              <a:lnSpc>
                <a:spcPct val="100000"/>
              </a:lnSpc>
              <a:spcBef>
                <a:spcPts val="0"/>
              </a:spcBef>
              <a:spcAft>
                <a:spcPts val="0"/>
              </a:spcAft>
              <a:buNone/>
            </a:pPr>
            <a:r>
              <a:rPr lang="es-CO" sz="3000" u="sng">
                <a:solidFill>
                  <a:schemeClr val="hlink"/>
                </a:solidFill>
                <a:latin typeface="Nunito Sans"/>
                <a:ea typeface="Nunito Sans"/>
                <a:cs typeface="Nunito Sans"/>
                <a:sym typeface="Nunito Sans"/>
                <a:hlinkClick r:id="rId7"/>
              </a:rPr>
              <a:t>EXERCISE</a:t>
            </a:r>
            <a:endParaRPr sz="3000">
              <a:solidFill>
                <a:srgbClr val="001059"/>
              </a:solidFill>
              <a:latin typeface="Nunito Sans"/>
              <a:ea typeface="Nunito Sans"/>
              <a:cs typeface="Nunito Sans"/>
              <a:sym typeface="Nunito Sans"/>
            </a:endParaRPr>
          </a:p>
          <a:p>
            <a:pPr indent="0" lvl="0" marL="457200" marR="0" rtl="0" algn="ctr">
              <a:lnSpc>
                <a:spcPct val="100000"/>
              </a:lnSpc>
              <a:spcBef>
                <a:spcPts val="0"/>
              </a:spcBef>
              <a:spcAft>
                <a:spcPts val="0"/>
              </a:spcAft>
              <a:buNone/>
            </a:pPr>
            <a:r>
              <a:t/>
            </a:r>
            <a:endParaRPr sz="3000">
              <a:solidFill>
                <a:srgbClr val="001059"/>
              </a:solidFill>
              <a:latin typeface="Nunito Sans"/>
              <a:ea typeface="Nunito Sans"/>
              <a:cs typeface="Nunito Sans"/>
              <a:sym typeface="Nunito Sans"/>
            </a:endParaRPr>
          </a:p>
          <a:p>
            <a:pPr indent="0" lvl="0" marL="0" rtl="0" algn="l">
              <a:spcBef>
                <a:spcPts val="0"/>
              </a:spcBef>
              <a:spcAft>
                <a:spcPts val="0"/>
              </a:spcAft>
              <a:buNone/>
            </a:pPr>
            <a:r>
              <a:rPr lang="es-CO" sz="2400">
                <a:solidFill>
                  <a:srgbClr val="001059"/>
                </a:solidFill>
                <a:latin typeface="Nunito Sans"/>
                <a:ea typeface="Nunito Sans"/>
                <a:cs typeface="Nunito Sans"/>
                <a:sym typeface="Nunito Sans"/>
              </a:rPr>
              <a:t>Use Word, PowerPoint,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7"/>
          <p:cNvPicPr preferRelativeResize="0"/>
          <p:nvPr/>
        </p:nvPicPr>
        <p:blipFill rotWithShape="1">
          <a:blip r:embed="rId3">
            <a:alphaModFix/>
          </a:blip>
          <a:srcRect b="0" l="25589" r="15147" t="0"/>
          <a:stretch/>
        </p:blipFill>
        <p:spPr>
          <a:xfrm>
            <a:off x="6096000" y="0"/>
            <a:ext cx="6096000" cy="6858000"/>
          </a:xfrm>
          <a:prstGeom prst="rect">
            <a:avLst/>
          </a:prstGeom>
          <a:noFill/>
          <a:ln>
            <a:noFill/>
          </a:ln>
        </p:spPr>
      </p:pic>
      <p:sp>
        <p:nvSpPr>
          <p:cNvPr id="195" name="Google Shape;195;p7"/>
          <p:cNvSpPr/>
          <p:nvPr/>
        </p:nvSpPr>
        <p:spPr>
          <a:xfrm>
            <a:off x="609600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96" name="Google Shape;196;p7"/>
          <p:cNvGrpSpPr/>
          <p:nvPr/>
        </p:nvGrpSpPr>
        <p:grpSpPr>
          <a:xfrm>
            <a:off x="597743" y="203053"/>
            <a:ext cx="10996514" cy="770002"/>
            <a:chOff x="597743" y="203053"/>
            <a:chExt cx="10996514" cy="770002"/>
          </a:xfrm>
        </p:grpSpPr>
        <p:pic>
          <p:nvPicPr>
            <p:cNvPr id="197" name="Google Shape;197;p7"/>
            <p:cNvPicPr preferRelativeResize="0"/>
            <p:nvPr/>
          </p:nvPicPr>
          <p:blipFill rotWithShape="1">
            <a:blip r:embed="rId4">
              <a:alphaModFix/>
            </a:blip>
            <a:srcRect b="0" l="0" r="0" t="0"/>
            <a:stretch/>
          </p:blipFill>
          <p:spPr>
            <a:xfrm>
              <a:off x="597743" y="398399"/>
              <a:ext cx="1088021" cy="379310"/>
            </a:xfrm>
            <a:prstGeom prst="rect">
              <a:avLst/>
            </a:prstGeom>
            <a:noFill/>
            <a:ln>
              <a:noFill/>
            </a:ln>
          </p:spPr>
        </p:pic>
        <p:pic>
          <p:nvPicPr>
            <p:cNvPr id="198" name="Google Shape;198;p7"/>
            <p:cNvPicPr preferRelativeResize="0"/>
            <p:nvPr/>
          </p:nvPicPr>
          <p:blipFill rotWithShape="1">
            <a:blip r:embed="rId5">
              <a:alphaModFix/>
            </a:blip>
            <a:srcRect b="0" l="0" r="0" t="0"/>
            <a:stretch/>
          </p:blipFill>
          <p:spPr>
            <a:xfrm>
              <a:off x="10170585" y="203053"/>
              <a:ext cx="1423672" cy="770002"/>
            </a:xfrm>
            <a:prstGeom prst="rect">
              <a:avLst/>
            </a:prstGeom>
            <a:noFill/>
            <a:ln>
              <a:noFill/>
            </a:ln>
          </p:spPr>
        </p:pic>
      </p:grpSp>
      <p:pic>
        <p:nvPicPr>
          <p:cNvPr id="199" name="Google Shape;199;p7"/>
          <p:cNvPicPr preferRelativeResize="0"/>
          <p:nvPr/>
        </p:nvPicPr>
        <p:blipFill rotWithShape="1">
          <a:blip r:embed="rId6">
            <a:alphaModFix/>
          </a:blip>
          <a:srcRect b="0" l="0" r="0" t="0"/>
          <a:stretch/>
        </p:blipFill>
        <p:spPr>
          <a:xfrm>
            <a:off x="9538573" y="5482507"/>
            <a:ext cx="2339171" cy="1120853"/>
          </a:xfrm>
          <a:prstGeom prst="rect">
            <a:avLst/>
          </a:prstGeom>
          <a:noFill/>
          <a:ln>
            <a:noFill/>
          </a:ln>
        </p:spPr>
      </p:pic>
      <p:sp>
        <p:nvSpPr>
          <p:cNvPr id="200" name="Google Shape;200;p7"/>
          <p:cNvSpPr txBox="1"/>
          <p:nvPr/>
        </p:nvSpPr>
        <p:spPr>
          <a:xfrm>
            <a:off x="597754" y="973050"/>
            <a:ext cx="5136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4400" u="sng">
                <a:solidFill>
                  <a:schemeClr val="hlink"/>
                </a:solidFill>
                <a:latin typeface="Nunito Sans Black"/>
                <a:ea typeface="Nunito Sans Black"/>
                <a:cs typeface="Nunito Sans Black"/>
                <a:sym typeface="Nunito Sans Black"/>
                <a:hlinkClick r:id="rId7"/>
              </a:rPr>
              <a:t>Tech jobs</a:t>
            </a:r>
            <a:r>
              <a:rPr lang="es-CO"/>
              <a:t>  </a:t>
            </a:r>
            <a:r>
              <a:rPr lang="es-CO" sz="4400">
                <a:latin typeface="Nunito Sans Black"/>
                <a:ea typeface="Nunito Sans Black"/>
                <a:cs typeface="Nunito Sans Black"/>
                <a:sym typeface="Nunito Sans Black"/>
              </a:rPr>
              <a:t>/ </a:t>
            </a:r>
            <a:r>
              <a:rPr lang="es-CO" sz="4400" u="sng">
                <a:solidFill>
                  <a:schemeClr val="hlink"/>
                </a:solidFill>
                <a:latin typeface="Nunito Sans Black"/>
                <a:ea typeface="Nunito Sans Black"/>
                <a:cs typeface="Nunito Sans Black"/>
                <a:sym typeface="Nunito Sans Black"/>
                <a:hlinkClick r:id="rId8"/>
              </a:rPr>
              <a:t>careers</a:t>
            </a:r>
            <a:endParaRPr i="0" sz="4400" u="none" cap="none" strike="noStrike">
              <a:solidFill>
                <a:srgbClr val="000000"/>
              </a:solidFill>
              <a:latin typeface="Nunito Sans Black"/>
              <a:ea typeface="Nunito Sans Black"/>
              <a:cs typeface="Nunito Sans Black"/>
              <a:sym typeface="Nunito Sans Black"/>
            </a:endParaRPr>
          </a:p>
        </p:txBody>
      </p:sp>
      <p:sp>
        <p:nvSpPr>
          <p:cNvPr id="201" name="Google Shape;201;p7"/>
          <p:cNvSpPr txBox="1"/>
          <p:nvPr/>
        </p:nvSpPr>
        <p:spPr>
          <a:xfrm>
            <a:off x="597742" y="1742456"/>
            <a:ext cx="5050500" cy="489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s-CO" sz="2400">
                <a:solidFill>
                  <a:srgbClr val="001059"/>
                </a:solidFill>
                <a:latin typeface="Nunito Sans"/>
                <a:ea typeface="Nunito Sans"/>
                <a:cs typeface="Nunito Sans"/>
                <a:sym typeface="Nunito Sans"/>
              </a:rPr>
              <a:t>Investigate for the IT jobs that exist today:</a:t>
            </a:r>
            <a:endParaRPr sz="2400">
              <a:solidFill>
                <a:srgbClr val="001059"/>
              </a:solidFill>
              <a:latin typeface="Nunito Sans"/>
              <a:ea typeface="Nunito Sans"/>
              <a:cs typeface="Nunito Sans"/>
              <a:sym typeface="Nunito Sans"/>
            </a:endParaRPr>
          </a:p>
          <a:p>
            <a:pPr indent="-381000" lvl="0" marL="457200" marR="0" rtl="0" algn="l">
              <a:lnSpc>
                <a:spcPct val="100000"/>
              </a:lnSpc>
              <a:spcBef>
                <a:spcPts val="0"/>
              </a:spcBef>
              <a:spcAft>
                <a:spcPts val="0"/>
              </a:spcAft>
              <a:buClr>
                <a:srgbClr val="001059"/>
              </a:buClr>
              <a:buSzPts val="2400"/>
              <a:buFont typeface="Nunito Sans"/>
              <a:buChar char="●"/>
            </a:pPr>
            <a:r>
              <a:rPr lang="es-CO" sz="2400">
                <a:solidFill>
                  <a:srgbClr val="001059"/>
                </a:solidFill>
                <a:latin typeface="Nunito Sans"/>
                <a:ea typeface="Nunito Sans"/>
                <a:cs typeface="Nunito Sans"/>
                <a:sym typeface="Nunito Sans"/>
              </a:rPr>
              <a:t>Select one that interest you the most and write a description of the main tasks or responsibilities.</a:t>
            </a:r>
            <a:endParaRPr sz="2400">
              <a:solidFill>
                <a:srgbClr val="001059"/>
              </a:solidFill>
              <a:latin typeface="Nunito Sans"/>
              <a:ea typeface="Nunito Sans"/>
              <a:cs typeface="Nunito Sans"/>
              <a:sym typeface="Nunito Sans"/>
            </a:endParaRPr>
          </a:p>
          <a:p>
            <a:pPr indent="-381000" lvl="0" marL="457200" marR="0" rtl="0" algn="l">
              <a:lnSpc>
                <a:spcPct val="100000"/>
              </a:lnSpc>
              <a:spcBef>
                <a:spcPts val="0"/>
              </a:spcBef>
              <a:spcAft>
                <a:spcPts val="0"/>
              </a:spcAft>
              <a:buClr>
                <a:srgbClr val="001059"/>
              </a:buClr>
              <a:buSzPts val="2400"/>
              <a:buFont typeface="Nunito Sans"/>
              <a:buChar char="●"/>
            </a:pPr>
            <a:r>
              <a:rPr lang="es-CO" sz="2400">
                <a:solidFill>
                  <a:srgbClr val="001059"/>
                </a:solidFill>
                <a:latin typeface="Nunito Sans"/>
                <a:ea typeface="Nunito Sans"/>
                <a:cs typeface="Nunito Sans"/>
                <a:sym typeface="Nunito Sans"/>
              </a:rPr>
              <a:t>Make a list of the skills, knowledge and tools needed in that career.</a:t>
            </a:r>
            <a:endParaRPr sz="2400">
              <a:solidFill>
                <a:srgbClr val="001059"/>
              </a:solidFill>
              <a:latin typeface="Nunito Sans"/>
              <a:ea typeface="Nunito Sans"/>
              <a:cs typeface="Nunito Sans"/>
              <a:sym typeface="Nunito Sans"/>
            </a:endParaRPr>
          </a:p>
          <a:p>
            <a:pPr indent="-381000" lvl="0" marL="457200" marR="0" rtl="0" algn="l">
              <a:lnSpc>
                <a:spcPct val="100000"/>
              </a:lnSpc>
              <a:spcBef>
                <a:spcPts val="0"/>
              </a:spcBef>
              <a:spcAft>
                <a:spcPts val="0"/>
              </a:spcAft>
              <a:buClr>
                <a:srgbClr val="001059"/>
              </a:buClr>
              <a:buSzPts val="2400"/>
              <a:buFont typeface="Nunito Sans"/>
              <a:buChar char="●"/>
            </a:pPr>
            <a:r>
              <a:rPr lang="es-CO" sz="2400">
                <a:solidFill>
                  <a:srgbClr val="001059"/>
                </a:solidFill>
                <a:latin typeface="Nunito Sans"/>
                <a:ea typeface="Nunito Sans"/>
                <a:cs typeface="Nunito Sans"/>
                <a:sym typeface="Nunito Sans"/>
              </a:rPr>
              <a:t>Write the complete career path of that profession and the job title you would like to have.</a:t>
            </a:r>
            <a:endParaRPr sz="2400">
              <a:solidFill>
                <a:srgbClr val="001059"/>
              </a:solidFill>
              <a:latin typeface="Nunito Sans"/>
              <a:ea typeface="Nunito Sans"/>
              <a:cs typeface="Nunito Sans"/>
              <a:sym typeface="Nunito Sans"/>
            </a:endParaRPr>
          </a:p>
          <a:p>
            <a:pPr indent="0" lvl="0" marL="0" marR="0" rtl="0" algn="l">
              <a:lnSpc>
                <a:spcPct val="100000"/>
              </a:lnSpc>
              <a:spcBef>
                <a:spcPts val="0"/>
              </a:spcBef>
              <a:spcAft>
                <a:spcPts val="0"/>
              </a:spcAft>
              <a:buNone/>
            </a:pPr>
            <a:r>
              <a:rPr lang="es-CO" sz="2400">
                <a:solidFill>
                  <a:srgbClr val="001059"/>
                </a:solidFill>
                <a:latin typeface="Nunito Sans"/>
                <a:ea typeface="Nunito Sans"/>
                <a:cs typeface="Nunito Sans"/>
                <a:sym typeface="Nunito Sans"/>
              </a:rPr>
              <a:t>Use Word, PowerPoint, etc</a:t>
            </a:r>
            <a:endParaRPr sz="2400">
              <a:solidFill>
                <a:srgbClr val="001059"/>
              </a:solidFill>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8"/>
          <p:cNvPicPr preferRelativeResize="0"/>
          <p:nvPr/>
        </p:nvPicPr>
        <p:blipFill rotWithShape="1">
          <a:blip r:embed="rId3">
            <a:alphaModFix/>
          </a:blip>
          <a:srcRect b="0" l="25589" r="15147" t="0"/>
          <a:stretch/>
        </p:blipFill>
        <p:spPr>
          <a:xfrm>
            <a:off x="0" y="0"/>
            <a:ext cx="6096000" cy="6858000"/>
          </a:xfrm>
          <a:prstGeom prst="rect">
            <a:avLst/>
          </a:prstGeom>
          <a:noFill/>
          <a:ln>
            <a:noFill/>
          </a:ln>
        </p:spPr>
      </p:pic>
      <p:sp>
        <p:nvSpPr>
          <p:cNvPr id="208" name="Google Shape;208;p8"/>
          <p:cNvSpPr/>
          <p:nvPr/>
        </p:nvSpPr>
        <p:spPr>
          <a:xfrm>
            <a:off x="0" y="0"/>
            <a:ext cx="6096000" cy="6858000"/>
          </a:xfrm>
          <a:prstGeom prst="rect">
            <a:avLst/>
          </a:prstGeom>
          <a:solidFill>
            <a:srgbClr val="001059">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8"/>
          <p:cNvSpPr/>
          <p:nvPr/>
        </p:nvSpPr>
        <p:spPr>
          <a:xfrm>
            <a:off x="5772927" y="1359834"/>
            <a:ext cx="3879000" cy="635100"/>
          </a:xfrm>
          <a:prstGeom prst="rect">
            <a:avLst/>
          </a:prstGeom>
          <a:solidFill>
            <a:srgbClr val="D2A6FF">
              <a:alpha val="85882"/>
            </a:srgbClr>
          </a:solidFill>
          <a:ln cap="flat" cmpd="sng" w="12700">
            <a:solidFill>
              <a:srgbClr val="ADF6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8"/>
          <p:cNvSpPr txBox="1"/>
          <p:nvPr/>
        </p:nvSpPr>
        <p:spPr>
          <a:xfrm>
            <a:off x="5934464" y="1415794"/>
            <a:ext cx="3879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lang="es-CO" sz="2800">
                <a:solidFill>
                  <a:srgbClr val="001059"/>
                </a:solidFill>
                <a:latin typeface="Nunito Sans Black"/>
                <a:ea typeface="Nunito Sans Black"/>
                <a:cs typeface="Nunito Sans Black"/>
                <a:sym typeface="Nunito Sans Black"/>
              </a:rPr>
              <a:t>Indirect Questions</a:t>
            </a:r>
            <a:endParaRPr b="0" i="0" sz="1000" u="none" cap="none" strike="noStrike">
              <a:solidFill>
                <a:srgbClr val="000000"/>
              </a:solidFill>
              <a:latin typeface="Arial"/>
              <a:ea typeface="Arial"/>
              <a:cs typeface="Arial"/>
              <a:sym typeface="Arial"/>
            </a:endParaRPr>
          </a:p>
        </p:txBody>
      </p:sp>
      <p:grpSp>
        <p:nvGrpSpPr>
          <p:cNvPr id="211" name="Google Shape;211;p8"/>
          <p:cNvGrpSpPr/>
          <p:nvPr/>
        </p:nvGrpSpPr>
        <p:grpSpPr>
          <a:xfrm>
            <a:off x="601045" y="195198"/>
            <a:ext cx="10989910" cy="770002"/>
            <a:chOff x="626478" y="195198"/>
            <a:chExt cx="10989910" cy="770002"/>
          </a:xfrm>
        </p:grpSpPr>
        <p:pic>
          <p:nvPicPr>
            <p:cNvPr id="212" name="Google Shape;212;p8"/>
            <p:cNvPicPr preferRelativeResize="0"/>
            <p:nvPr/>
          </p:nvPicPr>
          <p:blipFill rotWithShape="1">
            <a:blip r:embed="rId4">
              <a:alphaModFix/>
            </a:blip>
            <a:srcRect b="0" l="0" r="0" t="0"/>
            <a:stretch/>
          </p:blipFill>
          <p:spPr>
            <a:xfrm>
              <a:off x="10192397" y="195198"/>
              <a:ext cx="1423991" cy="770002"/>
            </a:xfrm>
            <a:prstGeom prst="rect">
              <a:avLst/>
            </a:prstGeom>
            <a:noFill/>
            <a:ln>
              <a:noFill/>
            </a:ln>
          </p:spPr>
        </p:pic>
        <p:pic>
          <p:nvPicPr>
            <p:cNvPr id="213" name="Google Shape;213;p8"/>
            <p:cNvPicPr preferRelativeResize="0"/>
            <p:nvPr/>
          </p:nvPicPr>
          <p:blipFill rotWithShape="1">
            <a:blip r:embed="rId5">
              <a:alphaModFix/>
            </a:blip>
            <a:srcRect b="0" l="0" r="0" t="0"/>
            <a:stretch/>
          </p:blipFill>
          <p:spPr>
            <a:xfrm>
              <a:off x="626478" y="390743"/>
              <a:ext cx="1088021" cy="378913"/>
            </a:xfrm>
            <a:prstGeom prst="rect">
              <a:avLst/>
            </a:prstGeom>
            <a:noFill/>
            <a:ln>
              <a:noFill/>
            </a:ln>
          </p:spPr>
        </p:pic>
      </p:grpSp>
      <p:pic>
        <p:nvPicPr>
          <p:cNvPr id="214" name="Google Shape;214;p8"/>
          <p:cNvPicPr preferRelativeResize="0"/>
          <p:nvPr/>
        </p:nvPicPr>
        <p:blipFill rotWithShape="1">
          <a:blip r:embed="rId6">
            <a:alphaModFix/>
          </a:blip>
          <a:srcRect b="0" l="0" r="0" t="0"/>
          <a:stretch/>
        </p:blipFill>
        <p:spPr>
          <a:xfrm>
            <a:off x="518330" y="5353058"/>
            <a:ext cx="2339171" cy="1120853"/>
          </a:xfrm>
          <a:prstGeom prst="rect">
            <a:avLst/>
          </a:prstGeom>
          <a:noFill/>
          <a:ln>
            <a:noFill/>
          </a:ln>
        </p:spPr>
      </p:pic>
      <p:sp>
        <p:nvSpPr>
          <p:cNvPr id="215" name="Google Shape;215;p8"/>
          <p:cNvSpPr txBox="1"/>
          <p:nvPr/>
        </p:nvSpPr>
        <p:spPr>
          <a:xfrm>
            <a:off x="6317326" y="2050894"/>
            <a:ext cx="5050500" cy="341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CO" sz="2400">
                <a:solidFill>
                  <a:srgbClr val="001059"/>
                </a:solidFill>
                <a:latin typeface="Nunito Sans"/>
                <a:ea typeface="Nunito Sans"/>
                <a:cs typeface="Nunito Sans"/>
                <a:sym typeface="Nunito Sans"/>
              </a:rPr>
              <a:t>Indirect questions are commonly used in information technology contexts for various purposes, such as seeking clarification, requesting assistance, or gathering information. </a:t>
            </a:r>
            <a:r>
              <a:rPr lang="es-CO" sz="2400">
                <a:solidFill>
                  <a:srgbClr val="001059"/>
                </a:solidFill>
                <a:latin typeface="Nunito Sans"/>
                <a:ea typeface="Nunito Sans"/>
                <a:cs typeface="Nunito Sans"/>
                <a:sym typeface="Nunito Sans"/>
              </a:rPr>
              <a:t>Here are some examples of indirect questions in information technology contexts and their importance:</a:t>
            </a:r>
            <a:endParaRPr sz="2400">
              <a:solidFill>
                <a:srgbClr val="001059"/>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6"/>
          <p:cNvGrpSpPr/>
          <p:nvPr/>
        </p:nvGrpSpPr>
        <p:grpSpPr>
          <a:xfrm>
            <a:off x="0" y="-1"/>
            <a:ext cx="12192000" cy="6858003"/>
            <a:chOff x="0" y="317351"/>
            <a:chExt cx="12192000" cy="6858003"/>
          </a:xfrm>
        </p:grpSpPr>
        <p:pic>
          <p:nvPicPr>
            <p:cNvPr id="222" name="Google Shape;222;p6"/>
            <p:cNvPicPr preferRelativeResize="0"/>
            <p:nvPr/>
          </p:nvPicPr>
          <p:blipFill rotWithShape="1">
            <a:blip r:embed="rId3">
              <a:alphaModFix/>
            </a:blip>
            <a:srcRect b="7533" l="7812" r="7813" t="0"/>
            <a:stretch/>
          </p:blipFill>
          <p:spPr>
            <a:xfrm>
              <a:off x="0" y="317351"/>
              <a:ext cx="12192000" cy="6858003"/>
            </a:xfrm>
            <a:prstGeom prst="rect">
              <a:avLst/>
            </a:prstGeom>
            <a:noFill/>
            <a:ln>
              <a:noFill/>
            </a:ln>
          </p:spPr>
        </p:pic>
        <p:pic>
          <p:nvPicPr>
            <p:cNvPr id="223" name="Google Shape;223;p6"/>
            <p:cNvPicPr preferRelativeResize="0"/>
            <p:nvPr/>
          </p:nvPicPr>
          <p:blipFill rotWithShape="1">
            <a:blip r:embed="rId4">
              <a:alphaModFix/>
            </a:blip>
            <a:srcRect b="0" l="0" r="0" t="0"/>
            <a:stretch/>
          </p:blipFill>
          <p:spPr>
            <a:xfrm>
              <a:off x="0" y="317351"/>
              <a:ext cx="12192000" cy="6858000"/>
            </a:xfrm>
            <a:prstGeom prst="rect">
              <a:avLst/>
            </a:prstGeom>
            <a:noFill/>
            <a:ln>
              <a:noFill/>
            </a:ln>
          </p:spPr>
        </p:pic>
      </p:grpSp>
      <p:grpSp>
        <p:nvGrpSpPr>
          <p:cNvPr id="224" name="Google Shape;224;p6"/>
          <p:cNvGrpSpPr/>
          <p:nvPr/>
        </p:nvGrpSpPr>
        <p:grpSpPr>
          <a:xfrm>
            <a:off x="626477" y="254641"/>
            <a:ext cx="11251266" cy="983287"/>
            <a:chOff x="626477" y="254641"/>
            <a:chExt cx="11251266" cy="983287"/>
          </a:xfrm>
        </p:grpSpPr>
        <p:pic>
          <p:nvPicPr>
            <p:cNvPr id="225" name="Google Shape;225;p6"/>
            <p:cNvPicPr preferRelativeResize="0"/>
            <p:nvPr/>
          </p:nvPicPr>
          <p:blipFill rotWithShape="1">
            <a:blip r:embed="rId5">
              <a:alphaModFix/>
            </a:blip>
            <a:srcRect b="0" l="0" r="0" t="0"/>
            <a:stretch/>
          </p:blipFill>
          <p:spPr>
            <a:xfrm>
              <a:off x="10059722" y="254641"/>
              <a:ext cx="1818021" cy="983287"/>
            </a:xfrm>
            <a:prstGeom prst="rect">
              <a:avLst/>
            </a:prstGeom>
            <a:noFill/>
            <a:ln>
              <a:noFill/>
            </a:ln>
          </p:spPr>
        </p:pic>
        <p:pic>
          <p:nvPicPr>
            <p:cNvPr id="226" name="Google Shape;226;p6"/>
            <p:cNvPicPr preferRelativeResize="0"/>
            <p:nvPr/>
          </p:nvPicPr>
          <p:blipFill rotWithShape="1">
            <a:blip r:embed="rId6">
              <a:alphaModFix/>
            </a:blip>
            <a:srcRect b="0" l="0" r="0" t="0"/>
            <a:stretch/>
          </p:blipFill>
          <p:spPr>
            <a:xfrm>
              <a:off x="626477" y="484081"/>
              <a:ext cx="1505800" cy="524408"/>
            </a:xfrm>
            <a:prstGeom prst="rect">
              <a:avLst/>
            </a:prstGeom>
            <a:noFill/>
            <a:ln>
              <a:noFill/>
            </a:ln>
          </p:spPr>
        </p:pic>
      </p:grpSp>
      <p:sp>
        <p:nvSpPr>
          <p:cNvPr id="227" name="Google Shape;227;p6"/>
          <p:cNvSpPr txBox="1"/>
          <p:nvPr/>
        </p:nvSpPr>
        <p:spPr>
          <a:xfrm>
            <a:off x="342150" y="1139400"/>
            <a:ext cx="11507700" cy="5590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lang="es-CO" sz="2200">
                <a:solidFill>
                  <a:srgbClr val="FBA81E"/>
                </a:solidFill>
                <a:latin typeface="Nunito Sans Black"/>
                <a:ea typeface="Nunito Sans Black"/>
                <a:cs typeface="Nunito Sans Black"/>
                <a:sym typeface="Nunito Sans Black"/>
              </a:rPr>
              <a:t>Gathering information and clarifying understanding: </a:t>
            </a:r>
            <a:endParaRPr b="1" sz="2200">
              <a:solidFill>
                <a:srgbClr val="FBA81E"/>
              </a:solidFill>
              <a:latin typeface="Nunito Sans Black"/>
              <a:ea typeface="Nunito Sans Black"/>
              <a:cs typeface="Nunito Sans Black"/>
              <a:sym typeface="Nunito Sans Black"/>
            </a:endParaRPr>
          </a:p>
          <a:p>
            <a:pPr indent="0" lvl="0" marL="0" marR="0" rtl="0" algn="just">
              <a:lnSpc>
                <a:spcPct val="100000"/>
              </a:lnSpc>
              <a:spcBef>
                <a:spcPts val="0"/>
              </a:spcBef>
              <a:spcAft>
                <a:spcPts val="0"/>
              </a:spcAft>
              <a:buClr>
                <a:srgbClr val="000000"/>
              </a:buClr>
              <a:buSzPts val="2400"/>
              <a:buFont typeface="Arial"/>
              <a:buNone/>
            </a:pPr>
            <a:r>
              <a:t/>
            </a:r>
            <a:endParaRPr b="1" sz="2200">
              <a:solidFill>
                <a:srgbClr val="ADF6FE"/>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2400"/>
              <a:buFont typeface="Arial"/>
              <a:buNone/>
            </a:pPr>
            <a:r>
              <a:rPr b="1" lang="es-CO" sz="2200">
                <a:solidFill>
                  <a:srgbClr val="A0F4FD"/>
                </a:solidFill>
                <a:latin typeface="Nunito Sans Black"/>
                <a:ea typeface="Nunito Sans Black"/>
                <a:cs typeface="Nunito Sans Black"/>
                <a:sym typeface="Nunito Sans Black"/>
              </a:rPr>
              <a:t>Direct Question: </a:t>
            </a:r>
            <a:r>
              <a:rPr b="1" lang="es-CO" sz="2200">
                <a:solidFill>
                  <a:schemeClr val="lt1"/>
                </a:solidFill>
                <a:latin typeface="Nunito Sans Black"/>
                <a:ea typeface="Nunito Sans Black"/>
                <a:cs typeface="Nunito Sans Black"/>
                <a:sym typeface="Nunito Sans Black"/>
              </a:rPr>
              <a:t>"What are the system requirements for installing this application?"</a:t>
            </a:r>
            <a:endParaRPr b="1" sz="22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200">
                <a:solidFill>
                  <a:srgbClr val="A0F4FD"/>
                </a:solidFill>
                <a:latin typeface="Nunito Sans Black"/>
                <a:ea typeface="Nunito Sans Black"/>
                <a:cs typeface="Nunito Sans Black"/>
                <a:sym typeface="Nunito Sans Black"/>
              </a:rPr>
              <a:t>Indirect Question:</a:t>
            </a:r>
            <a:r>
              <a:rPr b="1" lang="es-CO" sz="2200">
                <a:solidFill>
                  <a:schemeClr val="lt1"/>
                </a:solidFill>
                <a:latin typeface="Nunito Sans Black"/>
                <a:ea typeface="Nunito Sans Black"/>
                <a:cs typeface="Nunito Sans Black"/>
                <a:sym typeface="Nunito Sans Black"/>
              </a:rPr>
              <a:t> "I'm interested in learning more about the system requirements for installing this application. Could you provide that information?"</a:t>
            </a:r>
            <a:endParaRPr b="1" sz="22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t/>
            </a:r>
            <a:endParaRPr b="1" sz="2200">
              <a:solidFill>
                <a:schemeClr val="lt1"/>
              </a:solidFill>
              <a:latin typeface="Nunito Sans Black"/>
              <a:ea typeface="Nunito Sans Black"/>
              <a:cs typeface="Nunito Sans Black"/>
              <a:sym typeface="Nunito Sans Black"/>
            </a:endParaRPr>
          </a:p>
          <a:p>
            <a:pPr indent="0" lvl="0" marL="0" marR="0" rtl="0" algn="just">
              <a:lnSpc>
                <a:spcPct val="100000"/>
              </a:lnSpc>
              <a:spcBef>
                <a:spcPts val="0"/>
              </a:spcBef>
              <a:spcAft>
                <a:spcPts val="0"/>
              </a:spcAft>
              <a:buClr>
                <a:srgbClr val="000000"/>
              </a:buClr>
              <a:buSzPts val="2400"/>
              <a:buFont typeface="Arial"/>
              <a:buNone/>
            </a:pPr>
            <a:r>
              <a:rPr b="1" lang="es-CO" sz="2200">
                <a:solidFill>
                  <a:srgbClr val="A0F4FD"/>
                </a:solidFill>
                <a:latin typeface="Nunito Sans Black"/>
                <a:ea typeface="Nunito Sans Black"/>
                <a:cs typeface="Nunito Sans Black"/>
                <a:sym typeface="Nunito Sans Black"/>
              </a:rPr>
              <a:t>Direct Question: </a:t>
            </a:r>
            <a:r>
              <a:rPr b="1" lang="es-CO" sz="2200">
                <a:solidFill>
                  <a:schemeClr val="lt1"/>
                </a:solidFill>
                <a:latin typeface="Nunito Sans Black"/>
                <a:ea typeface="Nunito Sans Black"/>
                <a:cs typeface="Nunito Sans Black"/>
                <a:sym typeface="Nunito Sans Black"/>
              </a:rPr>
              <a:t>"How does this software feature work?"</a:t>
            </a:r>
            <a:endParaRPr b="1" sz="22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200">
                <a:solidFill>
                  <a:srgbClr val="A0F4FD"/>
                </a:solidFill>
                <a:latin typeface="Nunito Sans Black"/>
                <a:ea typeface="Nunito Sans Black"/>
                <a:cs typeface="Nunito Sans Black"/>
                <a:sym typeface="Nunito Sans Black"/>
              </a:rPr>
              <a:t>Indirect Question:</a:t>
            </a:r>
            <a:r>
              <a:rPr b="1" lang="es-CO" sz="2200">
                <a:solidFill>
                  <a:schemeClr val="lt1"/>
                </a:solidFill>
                <a:latin typeface="Nunito Sans Black"/>
                <a:ea typeface="Nunito Sans Black"/>
                <a:cs typeface="Nunito Sans Black"/>
                <a:sym typeface="Nunito Sans Black"/>
              </a:rPr>
              <a:t> "I'm curious about how this software feature functions. Could you provide some insight?"</a:t>
            </a:r>
            <a:endParaRPr b="1" sz="22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t/>
            </a:r>
            <a:endParaRPr b="1" sz="2200">
              <a:solidFill>
                <a:schemeClr val="lt1"/>
              </a:solidFill>
              <a:latin typeface="Nunito Sans Black"/>
              <a:ea typeface="Nunito Sans Black"/>
              <a:cs typeface="Nunito Sans Black"/>
              <a:sym typeface="Nunito Sans Black"/>
            </a:endParaRPr>
          </a:p>
          <a:p>
            <a:pPr indent="0" lvl="0" marL="0" rtl="0" algn="just">
              <a:spcBef>
                <a:spcPts val="0"/>
              </a:spcBef>
              <a:spcAft>
                <a:spcPts val="0"/>
              </a:spcAft>
              <a:buClr>
                <a:schemeClr val="dk1"/>
              </a:buClr>
              <a:buSzPts val="1100"/>
              <a:buFont typeface="Arial"/>
              <a:buNone/>
            </a:pPr>
            <a:r>
              <a:rPr b="1" lang="es-CO" sz="2200">
                <a:solidFill>
                  <a:srgbClr val="A0F4FD"/>
                </a:solidFill>
                <a:latin typeface="Nunito Sans Black"/>
                <a:ea typeface="Nunito Sans Black"/>
                <a:cs typeface="Nunito Sans Black"/>
                <a:sym typeface="Nunito Sans Black"/>
              </a:rPr>
              <a:t>Importance:</a:t>
            </a:r>
            <a:r>
              <a:rPr b="1" lang="es-CO" sz="2200">
                <a:solidFill>
                  <a:schemeClr val="lt1"/>
                </a:solidFill>
                <a:latin typeface="Nunito Sans Black"/>
                <a:ea typeface="Nunito Sans Black"/>
                <a:cs typeface="Nunito Sans Black"/>
                <a:sym typeface="Nunito Sans Black"/>
              </a:rPr>
              <a:t> Indirect questions allow individuals to seek clarification in a polite and diplomatic manner. In a professional setting, it's essential to communicate clearly without appearing confrontational. Using indirect questions fosters a positive and cooperative atmosphere, encouraging effective communication between team members.</a:t>
            </a:r>
            <a:endParaRPr b="0" i="0" sz="1200" u="none" cap="none" strike="noStrike">
              <a:solidFill>
                <a:srgbClr val="000000"/>
              </a:solidFill>
              <a:latin typeface="Arial"/>
              <a:ea typeface="Arial"/>
              <a:cs typeface="Arial"/>
              <a:sym typeface="Arial"/>
            </a:endParaRPr>
          </a:p>
        </p:txBody>
      </p:sp>
      <p:sp>
        <p:nvSpPr>
          <p:cNvPr id="228" name="Google Shape;228;p6"/>
          <p:cNvSpPr txBox="1"/>
          <p:nvPr/>
        </p:nvSpPr>
        <p:spPr>
          <a:xfrm>
            <a:off x="2656084" y="310972"/>
            <a:ext cx="6879900" cy="75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s-CO" sz="4400">
                <a:solidFill>
                  <a:srgbClr val="FBA81E"/>
                </a:solidFill>
                <a:latin typeface="Nunito Sans Black"/>
                <a:ea typeface="Nunito Sans Black"/>
                <a:cs typeface="Nunito Sans Black"/>
                <a:sym typeface="Nunito Sans Black"/>
              </a:rPr>
              <a:t>Indirect Questions</a:t>
            </a:r>
            <a:endParaRPr b="1" sz="4400">
              <a:solidFill>
                <a:srgbClr val="FBA81E"/>
              </a:solidFill>
              <a:latin typeface="Nunito Sans Black"/>
              <a:ea typeface="Nunito Sans Black"/>
              <a:cs typeface="Nunito Sans Black"/>
              <a:sym typeface="Nunito Sans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2023-12-20T20:41:55Z</dcterms:created>
  <dc:creator>Cymetria Diseño</dc:creator>
</cp:coreProperties>
</file>