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>
        <p:scale>
          <a:sx n="33" d="100"/>
          <a:sy n="33" d="100"/>
        </p:scale>
        <p:origin x="1242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D727-3A5C-4390-843F-3C19B70A76F2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8988-6B4A-4A86-8AA6-6A4AC8E60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1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7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7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8504-1E7C-49A1-83D5-75D603E89EDF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7C36-4F09-41FB-AAF7-C8F1187A7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26F96F-4F27-00AD-56B8-6B1B89C8EE8A}"/>
              </a:ext>
            </a:extLst>
          </p:cNvPr>
          <p:cNvSpPr/>
          <p:nvPr/>
        </p:nvSpPr>
        <p:spPr>
          <a:xfrm>
            <a:off x="0" y="2895600"/>
            <a:ext cx="21383625" cy="3124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0" dirty="0">
                <a:latin typeface="HP Simplified Hans" panose="020B0500000000000000" pitchFamily="34" charset="-122"/>
                <a:ea typeface="HP Simplified Hans" panose="020B0500000000000000" pitchFamily="34" charset="-122"/>
                <a:cs typeface="David" panose="020E0502060401010101" pitchFamily="34" charset="-79"/>
              </a:rPr>
              <a:t>Asterisk</a:t>
            </a:r>
            <a:r>
              <a:rPr lang="en-US" sz="28000" dirty="0">
                <a:latin typeface="Tw Cen MT" panose="020B0602020104020603" pitchFamily="34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ru-RU" sz="280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C1E30-76C8-EC4E-28CF-93D9ACB3D094}"/>
              </a:ext>
            </a:extLst>
          </p:cNvPr>
          <p:cNvSpPr txBox="1"/>
          <p:nvPr/>
        </p:nvSpPr>
        <p:spPr>
          <a:xfrm>
            <a:off x="12981803" y="20687314"/>
            <a:ext cx="8401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Программирование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D2A08DE-2BC2-4335-8FC9-28DCE16B13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6876" r="1948" b="8230"/>
          <a:stretch/>
        </p:blipFill>
        <p:spPr>
          <a:xfrm>
            <a:off x="3185799" y="198161"/>
            <a:ext cx="9831337" cy="2495613"/>
          </a:xfrm>
          <a:prstGeom prst="rect">
            <a:avLst/>
          </a:prstGeom>
        </p:spPr>
      </p:pic>
      <p:pic>
        <p:nvPicPr>
          <p:cNvPr id="28" name="Picture 2" descr="StarLine - ZOOMAVTO.RU">
            <a:extLst>
              <a:ext uri="{FF2B5EF4-FFF2-40B4-BE49-F238E27FC236}">
                <a16:creationId xmlns:a16="http://schemas.microsoft.com/office/drawing/2014/main" id="{BFBB8392-EF87-4C4A-B450-B66A626B6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653" y="711074"/>
            <a:ext cx="7779269" cy="1502505"/>
          </a:xfrm>
          <a:prstGeom prst="rect">
            <a:avLst/>
          </a:prstGeom>
          <a:noFill/>
        </p:spPr>
      </p:pic>
      <p:pic>
        <p:nvPicPr>
          <p:cNvPr id="29" name="Picture 4" descr="Логотип | РобоФинист">
            <a:extLst>
              <a:ext uri="{FF2B5EF4-FFF2-40B4-BE49-F238E27FC236}">
                <a16:creationId xmlns:a16="http://schemas.microsoft.com/office/drawing/2014/main" id="{957B6C8E-1386-4DED-A9A9-088E51E51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9" y="0"/>
            <a:ext cx="2152036" cy="2870409"/>
          </a:xfrm>
          <a:prstGeom prst="rect">
            <a:avLst/>
          </a:prstGeom>
          <a:noFill/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5598E6A-D3D9-A5B9-0107-C5853A56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553" y="6048828"/>
            <a:ext cx="12017072" cy="1414913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2AA82E2-F14F-B440-A765-7CF8B52E9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543" y="25317450"/>
            <a:ext cx="4164913" cy="494580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8D21E01-5E52-78FA-D2C5-DA290F65D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707" y="25256464"/>
            <a:ext cx="5329918" cy="49889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365102-F643-A225-50C5-267244767CEF}"/>
              </a:ext>
            </a:extLst>
          </p:cNvPr>
          <p:cNvSpPr txBox="1"/>
          <p:nvPr/>
        </p:nvSpPr>
        <p:spPr>
          <a:xfrm>
            <a:off x="11258816" y="21711848"/>
            <a:ext cx="10124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/>
              <a:t>			Программа для робота написана на 				    языке программирования </a:t>
            </a:r>
            <a:r>
              <a:rPr lang="en-US" sz="3600" dirty="0"/>
              <a:t>C++ </a:t>
            </a:r>
            <a:r>
              <a:rPr lang="ru-RU" sz="3600" dirty="0"/>
              <a:t>в среде </a:t>
            </a:r>
            <a:r>
              <a:rPr lang="en-US" sz="3600" dirty="0"/>
              <a:t>Keil</a:t>
            </a:r>
            <a:r>
              <a:rPr lang="ru-RU" sz="3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μVision5</a:t>
            </a:r>
            <a:r>
              <a:rPr lang="en-US" sz="3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библиотеки </a:t>
            </a:r>
            <a:r>
              <a:rPr lang="en-US" sz="3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SPL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Весь код разбит на множество классов и именных пространств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что улучшает читаемость кода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Ниже даны блок-схемы для каждой роли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61EC1D-0FB6-0CE4-1944-6D59D337915C}"/>
              </a:ext>
            </a:extLst>
          </p:cNvPr>
          <p:cNvSpPr txBox="1"/>
          <p:nvPr/>
        </p:nvSpPr>
        <p:spPr>
          <a:xfrm>
            <a:off x="10691811" y="24788455"/>
            <a:ext cx="508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Нападающий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E4F6D7-A2ED-21DE-448C-7A3A3AE77749}"/>
              </a:ext>
            </a:extLst>
          </p:cNvPr>
          <p:cNvSpPr txBox="1"/>
          <p:nvPr/>
        </p:nvSpPr>
        <p:spPr>
          <a:xfrm>
            <a:off x="16174332" y="24766239"/>
            <a:ext cx="508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Вратарь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4668B6-A95C-ABEB-FED7-AAC9647FD6B9}"/>
              </a:ext>
            </a:extLst>
          </p:cNvPr>
          <p:cNvSpPr txBox="1"/>
          <p:nvPr/>
        </p:nvSpPr>
        <p:spPr>
          <a:xfrm>
            <a:off x="-3" y="6323727"/>
            <a:ext cx="9366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Конструирование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5913B98-9C5A-7B12-DC04-952001244C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4" y="8104046"/>
            <a:ext cx="7454314" cy="52701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40253C-11FC-2EB4-D151-CA290AE4CB1C}"/>
              </a:ext>
            </a:extLst>
          </p:cNvPr>
          <p:cNvSpPr txBox="1"/>
          <p:nvPr/>
        </p:nvSpPr>
        <p:spPr>
          <a:xfrm>
            <a:off x="0" y="7419615"/>
            <a:ext cx="936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Ниже приведена структурная схема робота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A7BB76-C9EB-9E9C-3F39-0D205E2E0EE3}"/>
              </a:ext>
            </a:extLst>
          </p:cNvPr>
          <p:cNvSpPr txBox="1"/>
          <p:nvPr/>
        </p:nvSpPr>
        <p:spPr>
          <a:xfrm>
            <a:off x="266700" y="12855324"/>
            <a:ext cx="8877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проектирования был выбран САПР 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Solid Works. </a:t>
            </a:r>
            <a:r>
              <a:rPr lang="ru-RU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Каркас робота состоит из двух алюминиевых уровней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расположенных сверху и снизу от крепления дл</a:t>
            </a: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я колес</a:t>
            </a:r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Над верхним уровнем расположена материнская плата</a:t>
            </a:r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000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100F86E-69B9-8DC9-E34F-70D524BE3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6" y="16904272"/>
            <a:ext cx="4066676" cy="36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BFCDA7-C385-DC6D-41ED-6C99E08A88F2}"/>
              </a:ext>
            </a:extLst>
          </p:cNvPr>
          <p:cNvSpPr txBox="1"/>
          <p:nvPr/>
        </p:nvSpPr>
        <p:spPr>
          <a:xfrm>
            <a:off x="186485" y="16271644"/>
            <a:ext cx="406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Каркас робота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485EB47-F138-BD12-D1C3-B771C32879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74" y="17037429"/>
            <a:ext cx="4684674" cy="29686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F3FAEB5-5767-6DDA-E8D2-BF563CAC2110}"/>
              </a:ext>
            </a:extLst>
          </p:cNvPr>
          <p:cNvSpPr txBox="1"/>
          <p:nvPr/>
        </p:nvSpPr>
        <p:spPr>
          <a:xfrm>
            <a:off x="4705350" y="16266258"/>
            <a:ext cx="406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Боковая защита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3A6FE1-6F0E-A762-F2E3-4AA7BE4200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13" y="21669872"/>
            <a:ext cx="10378083" cy="69235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CE18C6B-FEFC-32F3-302A-E76B9DD01708}"/>
              </a:ext>
            </a:extLst>
          </p:cNvPr>
          <p:cNvSpPr txBox="1"/>
          <p:nvPr/>
        </p:nvSpPr>
        <p:spPr>
          <a:xfrm>
            <a:off x="25353" y="20782450"/>
            <a:ext cx="8401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Информация о команде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6C830E-D5E7-A707-37E6-EAA048BF984D}"/>
              </a:ext>
            </a:extLst>
          </p:cNvPr>
          <p:cNvSpPr txBox="1"/>
          <p:nvPr/>
        </p:nvSpPr>
        <p:spPr>
          <a:xfrm>
            <a:off x="186484" y="28682762"/>
            <a:ext cx="8148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Участники команды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just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Балакирский Аркадий – программист</a:t>
            </a:r>
          </a:p>
          <a:p>
            <a:pPr algn="just"/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Мухачев Денис – инженер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электронщик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7D7C67-1A0F-8B77-2F5C-DDAA6EA7FDC2}"/>
              </a:ext>
            </a:extLst>
          </p:cNvPr>
          <p:cNvSpPr txBox="1"/>
          <p:nvPr/>
        </p:nvSpPr>
        <p:spPr>
          <a:xfrm>
            <a:off x="8654681" y="29561275"/>
            <a:ext cx="262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Telegram-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канал команды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0A07DE6-B138-57B6-00F6-555E1F019C75}"/>
              </a:ext>
            </a:extLst>
          </p:cNvPr>
          <p:cNvSpPr/>
          <p:nvPr/>
        </p:nvSpPr>
        <p:spPr>
          <a:xfrm>
            <a:off x="8401820" y="18355890"/>
            <a:ext cx="4605339" cy="46053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84A86-8978-4A8C-8561-E628C917F985}"/>
              </a:ext>
            </a:extLst>
          </p:cNvPr>
          <p:cNvSpPr txBox="1"/>
          <p:nvPr/>
        </p:nvSpPr>
        <p:spPr>
          <a:xfrm>
            <a:off x="8430387" y="15854956"/>
            <a:ext cx="10789920" cy="1237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9800" dirty="0">
                <a:solidFill>
                  <a:schemeClr val="bg1"/>
                </a:solidFill>
                <a:latin typeface="Tw Cen MT" panose="020B0602020104020603" pitchFamily="34" charset="0"/>
                <a:ea typeface="MS Gothic" panose="020B0609070205080204" pitchFamily="49" charset="-128"/>
                <a:cs typeface="Roboto" panose="02000000000000000000" pitchFamily="2" charset="0"/>
              </a:rPr>
              <a:t>*</a:t>
            </a:r>
            <a:endParaRPr lang="ru-RU" sz="798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C3B0A85F-0716-63CC-1522-410BBFD28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7084" y="27246031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436</TotalTime>
  <Words>116</Words>
  <Application>Microsoft Office PowerPoint</Application>
  <PresentationFormat>Произвольный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HP Simplified Hans</vt:lpstr>
      <vt:lpstr>MS Gothic</vt:lpstr>
      <vt:lpstr>Arial</vt:lpstr>
      <vt:lpstr>Calibri</vt:lpstr>
      <vt:lpstr>Calibri Light</vt:lpstr>
      <vt:lpstr>Roboto</vt:lpstr>
      <vt:lpstr>Times New Roman</vt:lpstr>
      <vt:lpstr>Tw Cen MT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integralplusc@gmail.com</dc:creator>
  <cp:lastModifiedBy>integralplusc@gmail.com</cp:lastModifiedBy>
  <cp:revision>6</cp:revision>
  <dcterms:created xsi:type="dcterms:W3CDTF">2024-09-02T15:29:41Z</dcterms:created>
  <dcterms:modified xsi:type="dcterms:W3CDTF">2024-09-03T11:39:36Z</dcterms:modified>
</cp:coreProperties>
</file>