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20" d="100"/>
          <a:sy n="20" d="100"/>
        </p:scale>
        <p:origin x="3114" y="90"/>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8/26/2013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8/26/2013</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0275213" cy="544068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42545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634515"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5349546"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103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103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a:t>
              </a:r>
              <a:r>
                <a:rPr lang="en-US" sz="3200" b="0" baseline="0" dirty="0" smtClean="0">
                  <a:solidFill>
                    <a:schemeClr val="bg1">
                      <a:lumMod val="75000"/>
                    </a:schemeClr>
                  </a:solidFill>
                  <a:latin typeface="Trebuchet MS" pitchFamily="34" charset="0"/>
                </a:rPr>
                <a:t>click </a:t>
              </a:r>
              <a:r>
                <a:rPr lang="en-US" sz="3200" b="0" baseline="0" dirty="0" smtClean="0">
                  <a:solidFill>
                    <a:schemeClr val="bg1">
                      <a:lumMod val="75000"/>
                    </a:schemeClr>
                  </a:solidFill>
                  <a:latin typeface="Trebuchet MS" pitchFamily="34" charset="0"/>
                </a:rPr>
                <a:t>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104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104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30735" y="6002905"/>
            <a:ext cx="29010460"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01397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432294" y="41948434"/>
            <a:ext cx="2636977"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06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06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a:t>
              </a:r>
              <a:r>
                <a:rPr lang="en-US" sz="3200" b="0" baseline="0" dirty="0" smtClean="0">
                  <a:solidFill>
                    <a:schemeClr val="bg1">
                      <a:lumMod val="75000"/>
                    </a:schemeClr>
                  </a:solidFill>
                  <a:latin typeface="Trebuchet MS" pitchFamily="34" charset="0"/>
                </a:rPr>
                <a:t>click </a:t>
              </a:r>
              <a:r>
                <a:rPr lang="en-US" sz="3200" b="0" baseline="0" dirty="0" smtClean="0">
                  <a:solidFill>
                    <a:schemeClr val="bg1">
                      <a:lumMod val="75000"/>
                    </a:schemeClr>
                  </a:solidFill>
                  <a:latin typeface="Trebuchet MS" pitchFamily="34" charset="0"/>
                </a:rPr>
                <a:t>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06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06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8" name="TextBox 87"/>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p:txBody>
          <a:bodyPr/>
          <a:lstStyle/>
          <a:p>
            <a:endParaRPr lang="en-US"/>
          </a:p>
        </p:txBody>
      </p:sp>
      <p:sp>
        <p:nvSpPr>
          <p:cNvPr id="335" name="Text Placeholder 334"/>
          <p:cNvSpPr>
            <a:spLocks noGrp="1"/>
          </p:cNvSpPr>
          <p:nvPr>
            <p:ph type="body" sz="quarter" idx="11"/>
          </p:nvPr>
        </p:nvSpPr>
        <p:spPr/>
        <p:txBody>
          <a:bodyPr/>
          <a:lstStyle/>
          <a:p>
            <a:endParaRPr lang="en-US"/>
          </a:p>
        </p:txBody>
      </p:sp>
      <p:sp>
        <p:nvSpPr>
          <p:cNvPr id="338" name="Text Placeholder 337"/>
          <p:cNvSpPr>
            <a:spLocks noGrp="1"/>
          </p:cNvSpPr>
          <p:nvPr>
            <p:ph type="body" sz="quarter" idx="20"/>
          </p:nvPr>
        </p:nvSpPr>
        <p:spPr/>
        <p:txBody>
          <a:bodyPr/>
          <a:lstStyle/>
          <a:p>
            <a:endParaRPr lang="en-US"/>
          </a:p>
        </p:txBody>
      </p:sp>
      <p:sp>
        <p:nvSpPr>
          <p:cNvPr id="339" name="Text Placeholder 338"/>
          <p:cNvSpPr>
            <a:spLocks noGrp="1"/>
          </p:cNvSpPr>
          <p:nvPr>
            <p:ph type="body" sz="quarter" idx="25"/>
          </p:nvPr>
        </p:nvSpPr>
        <p:spPr/>
        <p:txBody>
          <a:bodyPr/>
          <a:lstStyle/>
          <a:p>
            <a:endParaRPr lang="en-US"/>
          </a:p>
        </p:txBody>
      </p:sp>
      <p:sp>
        <p:nvSpPr>
          <p:cNvPr id="340" name="Text Placeholder 339"/>
          <p:cNvSpPr>
            <a:spLocks noGrp="1"/>
          </p:cNvSpPr>
          <p:nvPr>
            <p:ph type="body" sz="quarter" idx="26"/>
          </p:nvPr>
        </p:nvSpPr>
        <p:spPr/>
        <p:txBody>
          <a:bodyPr/>
          <a:lstStyle/>
          <a:p>
            <a:endParaRPr lang="en-US"/>
          </a:p>
        </p:txBody>
      </p:sp>
      <p:sp>
        <p:nvSpPr>
          <p:cNvPr id="341" name="Text Placeholder 340"/>
          <p:cNvSpPr>
            <a:spLocks noGrp="1"/>
          </p:cNvSpPr>
          <p:nvPr>
            <p:ph type="body" sz="quarter" idx="27"/>
          </p:nvPr>
        </p:nvSpPr>
        <p:spPr/>
        <p:txBody>
          <a:bodyPr/>
          <a:lstStyle/>
          <a:p>
            <a:endParaRPr lang="en-US"/>
          </a:p>
        </p:txBody>
      </p:sp>
      <p:sp>
        <p:nvSpPr>
          <p:cNvPr id="342" name="Text Placeholder 341"/>
          <p:cNvSpPr>
            <a:spLocks noGrp="1"/>
          </p:cNvSpPr>
          <p:nvPr>
            <p:ph type="body" sz="quarter" idx="28"/>
          </p:nvPr>
        </p:nvSpPr>
        <p:spPr/>
        <p:txBody>
          <a:bodyPr/>
          <a:lstStyle/>
          <a:p>
            <a:endParaRPr lang="en-US"/>
          </a:p>
        </p:txBody>
      </p:sp>
      <p:sp>
        <p:nvSpPr>
          <p:cNvPr id="343" name="Text Placeholder 342"/>
          <p:cNvSpPr>
            <a:spLocks noGrp="1"/>
          </p:cNvSpPr>
          <p:nvPr>
            <p:ph type="body" sz="quarter" idx="29"/>
          </p:nvPr>
        </p:nvSpPr>
        <p:spPr/>
        <p:txBody>
          <a:bodyPr/>
          <a:lstStyle/>
          <a:p>
            <a:endParaRPr lang="en-US"/>
          </a:p>
        </p:txBody>
      </p:sp>
      <p:sp>
        <p:nvSpPr>
          <p:cNvPr id="344" name="Text Placeholder 343"/>
          <p:cNvSpPr>
            <a:spLocks noGrp="1"/>
          </p:cNvSpPr>
          <p:nvPr>
            <p:ph type="body" sz="quarter" idx="30"/>
          </p:nvPr>
        </p:nvSpPr>
        <p:spPr/>
        <p:txBody>
          <a:bodyPr/>
          <a:lstStyle/>
          <a:p>
            <a:endParaRPr lang="en-US"/>
          </a:p>
        </p:txBody>
      </p:sp>
      <p:sp>
        <p:nvSpPr>
          <p:cNvPr id="346" name="Text Placeholder 345"/>
          <p:cNvSpPr>
            <a:spLocks noGrp="1"/>
          </p:cNvSpPr>
          <p:nvPr>
            <p:ph type="body" sz="quarter" idx="96"/>
          </p:nvPr>
        </p:nvSpPr>
        <p:spPr/>
        <p:txBody>
          <a:bodyPr/>
          <a:lstStyle/>
          <a:p>
            <a:endParaRPr lang="en-US"/>
          </a:p>
        </p:txBody>
      </p:sp>
      <p:sp>
        <p:nvSpPr>
          <p:cNvPr id="383" name="Text Placeholder 382"/>
          <p:cNvSpPr>
            <a:spLocks noGrp="1"/>
          </p:cNvSpPr>
          <p:nvPr>
            <p:ph type="body" sz="quarter" idx="150"/>
          </p:nvPr>
        </p:nvSpPr>
        <p:spPr/>
        <p:txBody>
          <a:bodyPr/>
          <a:lstStyle/>
          <a:p>
            <a:endParaRPr lang="en-US"/>
          </a:p>
        </p:txBody>
      </p:sp>
      <p:sp>
        <p:nvSpPr>
          <p:cNvPr id="384" name="Text Placeholder 383"/>
          <p:cNvSpPr>
            <a:spLocks noGrp="1"/>
          </p:cNvSpPr>
          <p:nvPr>
            <p:ph type="body" sz="quarter" idx="151"/>
          </p:nvPr>
        </p:nvSpPr>
        <p:spPr/>
        <p:txBody>
          <a:bodyPr>
            <a:normAutofit/>
          </a:bodyPr>
          <a:lstStyle/>
          <a:p>
            <a:endParaRPr lang="en-US"/>
          </a:p>
        </p:txBody>
      </p:sp>
      <p:sp>
        <p:nvSpPr>
          <p:cNvPr id="385" name="Text Placeholder 384"/>
          <p:cNvSpPr>
            <a:spLocks noGrp="1"/>
          </p:cNvSpPr>
          <p:nvPr>
            <p:ph type="body" sz="quarter" idx="153"/>
          </p:nvPr>
        </p:nvSpPr>
        <p:spPr/>
        <p:txBody>
          <a:bodyPr/>
          <a:lstStyle/>
          <a:p>
            <a:endParaRPr lang="en-US"/>
          </a:p>
        </p:txBody>
      </p:sp>
    </p:spTree>
    <p:extLst>
      <p:ext uri="{BB962C8B-B14F-4D97-AF65-F5344CB8AC3E}">
        <p14:creationId xmlns:p14="http://schemas.microsoft.com/office/powerpoint/2010/main" val="387486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58</TotalTime>
  <Words>1</Words>
  <Application>Microsoft Office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Trebuchet MS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21</cp:revision>
  <dcterms:created xsi:type="dcterms:W3CDTF">2012-02-10T00:21:22Z</dcterms:created>
  <dcterms:modified xsi:type="dcterms:W3CDTF">2013-08-27T01:15:15Z</dcterms:modified>
</cp:coreProperties>
</file>