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28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3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18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94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54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80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08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0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3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5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0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3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3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7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47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8e45d7dd-db87-496c-b2d1-63c0eed44d68" TargetMode="External"/><Relationship Id="rId2" Type="http://schemas.openxmlformats.org/officeDocument/2006/relationships/hyperlink" Target="https://www.lucidchart.com/invitations/accept/be8335f3-e2ef-47e0-9a2f-a58450d583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2927350" y="22764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s-ES" altLang="es-ES"/>
          </a:p>
        </p:txBody>
      </p:sp>
      <p:sp>
        <p:nvSpPr>
          <p:cNvPr id="2051" name="Rectángulo 1"/>
          <p:cNvSpPr>
            <a:spLocks noChangeArrowheads="1"/>
          </p:cNvSpPr>
          <p:nvPr/>
        </p:nvSpPr>
        <p:spPr bwMode="auto">
          <a:xfrm>
            <a:off x="1416050" y="333375"/>
            <a:ext cx="9144000" cy="63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UNIVERSIDAD TECNOLÓGICA DEL PERÚ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FACULTAD DE INGENIERÍA DE SISTEMAS Y ELECTRÓNICA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2017 III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WEB INTEGRADO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Z409</a:t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PE" sz="2000" b="1" dirty="0">
                <a:solidFill>
                  <a:schemeClr val="bg1"/>
                </a:solidFill>
              </a:rPr>
              <a:t>08720</a:t>
            </a:r>
            <a:endParaRPr lang="es-ES" sz="2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VELASQUEZ NUÑEZ ANGEL AUGUSTO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2000" dirty="0">
                <a:latin typeface="Century Gothic" panose="020B0502020202020204" pitchFamily="34" charset="0"/>
              </a:rPr>
            </a:b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4TEAMSOFT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>“</a:t>
            </a:r>
            <a:r>
              <a:rPr lang="es-ES" altLang="es-ES" sz="2000" b="1" dirty="0" err="1">
                <a:latin typeface="Century Gothic" panose="020B0502020202020204" pitchFamily="34" charset="0"/>
              </a:rPr>
              <a:t>CoINSoft</a:t>
            </a:r>
            <a:r>
              <a:rPr lang="es-ES" altLang="es-ES" sz="2000" b="1" dirty="0">
                <a:latin typeface="Century Gothic" panose="020B0502020202020204" pitchFamily="34" charset="0"/>
              </a:rPr>
              <a:t>”</a:t>
            </a:r>
          </a:p>
        </p:txBody>
      </p:sp>
      <p:pic>
        <p:nvPicPr>
          <p:cNvPr id="2052" name="Imagen 6" descr="https://lanuevautp.com/wp-content/themes/lanuevautp2/images/responsive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4" b="20654"/>
          <a:stretch>
            <a:fillRect/>
          </a:stretch>
        </p:blipFill>
        <p:spPr bwMode="auto">
          <a:xfrm>
            <a:off x="4511675" y="188913"/>
            <a:ext cx="3208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9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2793790" y="2633217"/>
            <a:ext cx="1923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COTERA BELLO,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b="1" dirty="0">
                <a:latin typeface="Century Gothic" panose="020B0502020202020204" pitchFamily="34" charset="0"/>
              </a:rPr>
              <a:t>KEVIN</a:t>
            </a:r>
            <a:endParaRPr lang="es-ES" altLang="es-ES" sz="1800" b="1" dirty="0">
              <a:latin typeface="Century Gothic" panose="020B0502020202020204" pitchFamily="34" charset="0"/>
            </a:endParaRPr>
          </a:p>
        </p:txBody>
      </p:sp>
      <p:sp>
        <p:nvSpPr>
          <p:cNvPr id="3075" name="Rectángulo 3"/>
          <p:cNvSpPr>
            <a:spLocks noChangeArrowheads="1"/>
          </p:cNvSpPr>
          <p:nvPr/>
        </p:nvSpPr>
        <p:spPr bwMode="auto">
          <a:xfrm>
            <a:off x="6438628" y="2276030"/>
            <a:ext cx="24304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VARGAS REYES,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 FELIX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6" name="Rectángulo 4"/>
          <p:cNvSpPr>
            <a:spLocks noChangeArrowheads="1"/>
          </p:cNvSpPr>
          <p:nvPr/>
        </p:nvSpPr>
        <p:spPr bwMode="auto">
          <a:xfrm>
            <a:off x="6438628" y="5376780"/>
            <a:ext cx="2370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ZAPATA MORALES, BILLY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7" name="Rectángulo 5"/>
          <p:cNvSpPr>
            <a:spLocks noChangeArrowheads="1"/>
          </p:cNvSpPr>
          <p:nvPr/>
        </p:nvSpPr>
        <p:spPr bwMode="auto">
          <a:xfrm>
            <a:off x="2428604" y="5614542"/>
            <a:ext cx="2339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VEGA MENDOZA, SAID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fot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56755"/>
            <a:ext cx="1566864" cy="1882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ot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456754"/>
            <a:ext cx="16573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571430"/>
            <a:ext cx="1566865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ot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3569082"/>
            <a:ext cx="1657350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03C79C6-0FA0-4D84-B9B3-07C63F1E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17559F-7952-4B97-838B-678E2D14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58" y="2216711"/>
            <a:ext cx="33248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P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P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CAPITULO III</a:t>
            </a:r>
            <a:endParaRPr kumimoji="0" lang="es-ES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FA3060-D12F-4EC7-8072-1859CAF63C28}"/>
              </a:ext>
            </a:extLst>
          </p:cNvPr>
          <p:cNvSpPr/>
          <p:nvPr/>
        </p:nvSpPr>
        <p:spPr>
          <a:xfrm>
            <a:off x="6428794" y="3540150"/>
            <a:ext cx="175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6485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WireFrames</a:t>
            </a:r>
            <a:r>
              <a:rPr lang="es-ES" b="1" dirty="0"/>
              <a:t> </a:t>
            </a:r>
            <a:r>
              <a:rPr lang="es-ES" b="1" dirty="0" err="1"/>
              <a:t>Movil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https://www.lucidchart.com/invitations/accept/be8335f3-e2ef-47e0-9a2f-a58450d58330</a:t>
            </a:r>
            <a:endParaRPr lang="es-PE" u="sng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https://www.lucidchart.com/invitations/accept/8e45d7dd-db87-496c-b2d1-63c0eed44d68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89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 (Supervisor/Administrador)</a:t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974B2C-A323-4E55-B623-EFB7BB77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184856"/>
            <a:ext cx="11479237" cy="534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02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Mobile(Gestor/Agente)</a:t>
            </a:r>
            <a:br>
              <a:rPr lang="es-PE" dirty="0"/>
            </a:b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A77DB37-B14E-45BD-BD85-4FE656FE9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2052638"/>
            <a:ext cx="1046636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0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84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WireFrames Movil </vt:lpstr>
      <vt:lpstr>Diagrama de flujo entre Wireframes Mobile (Supervisor/Administrador) </vt:lpstr>
      <vt:lpstr>Diagrama de flujo entre Wireframes Mobile(Gestor/Agente)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</dc:creator>
  <cp:lastModifiedBy>KEVIN</cp:lastModifiedBy>
  <cp:revision>1</cp:revision>
  <dcterms:created xsi:type="dcterms:W3CDTF">2017-10-03T16:15:23Z</dcterms:created>
  <dcterms:modified xsi:type="dcterms:W3CDTF">2017-10-03T16:22:05Z</dcterms:modified>
</cp:coreProperties>
</file>