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5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28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3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718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94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54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80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08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3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10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3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5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0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3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1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2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3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7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478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invitations/accept/ce4e8f15-73c4-4e76-bfa1-44b409f387c5" TargetMode="External"/><Relationship Id="rId2" Type="http://schemas.openxmlformats.org/officeDocument/2006/relationships/hyperlink" Target="https://www.lucidchart.com/invitations/accept/8e45d7dd-db87-496c-b2d1-63c0eed44d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invitations/accept/8e45d7dd-db87-496c-b2d1-63c0eed44d68" TargetMode="External"/><Relationship Id="rId2" Type="http://schemas.openxmlformats.org/officeDocument/2006/relationships/hyperlink" Target="https://www.lucidchart.com/invitations/accept/be8335f3-e2ef-47e0-9a2f-a58450d583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"/>
          <p:cNvSpPr>
            <a:spLocks noChangeArrowheads="1"/>
          </p:cNvSpPr>
          <p:nvPr/>
        </p:nvSpPr>
        <p:spPr bwMode="auto">
          <a:xfrm>
            <a:off x="2927350" y="2276475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s-ES" altLang="es-ES"/>
          </a:p>
        </p:txBody>
      </p:sp>
      <p:sp>
        <p:nvSpPr>
          <p:cNvPr id="2051" name="Rectángulo 1"/>
          <p:cNvSpPr>
            <a:spLocks noChangeArrowheads="1"/>
          </p:cNvSpPr>
          <p:nvPr/>
        </p:nvSpPr>
        <p:spPr bwMode="auto">
          <a:xfrm>
            <a:off x="1416050" y="333375"/>
            <a:ext cx="9144000" cy="63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UNIVERSIDAD TECNOLÓGICA DEL PERÚ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FACULTAD DE INGENIERÍA DE SISTEMAS Y ELECTRÓNICA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2017 III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DESARROLLO WEB INTEGRADO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Z409</a:t>
            </a: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PE" sz="2000" b="1" dirty="0">
                <a:solidFill>
                  <a:schemeClr val="bg1"/>
                </a:solidFill>
              </a:rPr>
              <a:t>08720</a:t>
            </a:r>
            <a:endParaRPr lang="es-ES" sz="20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VELASQUEZ NUÑEZ ANGEL AUGUSTO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4TEAMSOFT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>“</a:t>
            </a:r>
            <a:r>
              <a:rPr lang="es-ES" altLang="es-ES" sz="2000" b="1" dirty="0" err="1">
                <a:latin typeface="Century Gothic" panose="020B0502020202020204" pitchFamily="34" charset="0"/>
              </a:rPr>
              <a:t>CoINSoft</a:t>
            </a:r>
            <a:r>
              <a:rPr lang="es-ES" altLang="es-ES" sz="2000" b="1" dirty="0">
                <a:latin typeface="Century Gothic" panose="020B0502020202020204" pitchFamily="34" charset="0"/>
              </a:rPr>
              <a:t>”</a:t>
            </a:r>
          </a:p>
        </p:txBody>
      </p:sp>
      <p:pic>
        <p:nvPicPr>
          <p:cNvPr id="2052" name="Imagen 6" descr="https://lanuevautp.com/wp-content/themes/lanuevautp2/images/responsive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4" b="20654"/>
          <a:stretch>
            <a:fillRect/>
          </a:stretch>
        </p:blipFill>
        <p:spPr bwMode="auto">
          <a:xfrm>
            <a:off x="4511675" y="188913"/>
            <a:ext cx="3208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9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ChangeArrowheads="1"/>
          </p:cNvSpPr>
          <p:nvPr/>
        </p:nvSpPr>
        <p:spPr bwMode="auto">
          <a:xfrm>
            <a:off x="2793790" y="2633217"/>
            <a:ext cx="19239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COTERA BELLO,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1800" b="1" dirty="0">
                <a:latin typeface="Century Gothic" panose="020B0502020202020204" pitchFamily="34" charset="0"/>
              </a:rPr>
              <a:t>KEVIN</a:t>
            </a:r>
            <a:endParaRPr lang="es-ES" altLang="es-ES" sz="1800" b="1" dirty="0">
              <a:latin typeface="Century Gothic" panose="020B0502020202020204" pitchFamily="34" charset="0"/>
            </a:endParaRPr>
          </a:p>
        </p:txBody>
      </p:sp>
      <p:sp>
        <p:nvSpPr>
          <p:cNvPr id="3075" name="Rectángulo 3"/>
          <p:cNvSpPr>
            <a:spLocks noChangeArrowheads="1"/>
          </p:cNvSpPr>
          <p:nvPr/>
        </p:nvSpPr>
        <p:spPr bwMode="auto">
          <a:xfrm>
            <a:off x="6438628" y="2276030"/>
            <a:ext cx="24304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VARGAS REYES,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 FELIX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6" name="Rectángulo 4"/>
          <p:cNvSpPr>
            <a:spLocks noChangeArrowheads="1"/>
          </p:cNvSpPr>
          <p:nvPr/>
        </p:nvSpPr>
        <p:spPr bwMode="auto">
          <a:xfrm>
            <a:off x="6438628" y="5376780"/>
            <a:ext cx="23701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ZAPATA MORALES, BILLY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7" name="Rectángulo 5"/>
          <p:cNvSpPr>
            <a:spLocks noChangeArrowheads="1"/>
          </p:cNvSpPr>
          <p:nvPr/>
        </p:nvSpPr>
        <p:spPr bwMode="auto">
          <a:xfrm>
            <a:off x="2428604" y="5614542"/>
            <a:ext cx="2339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VEGA MENDOZA, SAID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fot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56755"/>
            <a:ext cx="1566864" cy="1882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oto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456754"/>
            <a:ext cx="16573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571430"/>
            <a:ext cx="1566865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ot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3569082"/>
            <a:ext cx="1657350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03C79C6-0FA0-4D84-B9B3-07C63F1E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B17559F-7952-4B97-838B-678E2D14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58" y="2216711"/>
            <a:ext cx="33248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P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P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CAPITULO III</a:t>
            </a:r>
            <a:endParaRPr kumimoji="0" lang="es-ES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5FA3060-D12F-4EC7-8072-1859CAF63C28}"/>
              </a:ext>
            </a:extLst>
          </p:cNvPr>
          <p:cNvSpPr/>
          <p:nvPr/>
        </p:nvSpPr>
        <p:spPr>
          <a:xfrm>
            <a:off x="6428794" y="3540150"/>
            <a:ext cx="175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6485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14D51E-76D7-45AC-911B-F0B297D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Wireframes </a:t>
            </a:r>
            <a:r>
              <a:rPr lang="es-ES" b="1" dirty="0" smtClean="0"/>
              <a:t>Desktop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E67C468-FE6C-4D6C-9D47-74E28B17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Administrador/Supervisor/Dueño: </a:t>
            </a:r>
            <a:r>
              <a:rPr lang="es-PE" u="sng" dirty="0">
                <a:hlinkClick r:id="rId2"/>
              </a:rPr>
              <a:t>https://www.lucidchart.com/invitations/accept/8e45d7dd-db87-496c-b2d1-63c0eed44d68</a:t>
            </a:r>
            <a:endParaRPr lang="es-PE" dirty="0"/>
          </a:p>
          <a:p>
            <a:endParaRPr lang="es-PE" u="sng" dirty="0"/>
          </a:p>
          <a:p>
            <a:pPr marL="0" indent="0">
              <a:buNone/>
            </a:pPr>
            <a:endParaRPr lang="es-PE" dirty="0"/>
          </a:p>
          <a:p>
            <a:r>
              <a:rPr lang="es-ES" b="1" dirty="0"/>
              <a:t>Gestor/Agente: </a:t>
            </a:r>
            <a:endParaRPr lang="es-PE" dirty="0"/>
          </a:p>
          <a:p>
            <a:r>
              <a:rPr lang="es-PE" u="sng" dirty="0">
                <a:hlinkClick r:id="rId3"/>
              </a:rPr>
              <a:t>https://www.lucidchart.com/invitations/accept/ce4e8f15-73c4-4e76-bfa1-44b409f387c5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635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F4D5DF-C50B-4708-A43A-914AEA7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1015474"/>
          </a:xfrm>
        </p:spPr>
        <p:txBody>
          <a:bodyPr/>
          <a:lstStyle/>
          <a:p>
            <a:r>
              <a:rPr lang="es-ES" sz="2800" b="1" dirty="0"/>
              <a:t>Diagrama de flujo entre Wireframes </a:t>
            </a:r>
            <a:r>
              <a:rPr lang="es-ES" sz="2800" b="1" dirty="0" smtClean="0"/>
              <a:t>Desktop (</a:t>
            </a:r>
            <a:r>
              <a:rPr lang="es-ES" sz="2800" b="1" dirty="0"/>
              <a:t>Supervisor/Administrador</a:t>
            </a:r>
            <a:r>
              <a:rPr lang="es-ES" sz="2800" b="1" dirty="0"/>
              <a:t>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645130" y="1326524"/>
            <a:ext cx="11151918" cy="5306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3" name="Grupo 12"/>
          <p:cNvGrpSpPr/>
          <p:nvPr/>
        </p:nvGrpSpPr>
        <p:grpSpPr>
          <a:xfrm>
            <a:off x="645130" y="1414198"/>
            <a:ext cx="11089232" cy="5130748"/>
            <a:chOff x="-5711" y="-20438"/>
            <a:chExt cx="8897668" cy="5407778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5" r="2485"/>
            <a:stretch/>
          </p:blipFill>
          <p:spPr bwMode="auto">
            <a:xfrm>
              <a:off x="-5711" y="-20438"/>
              <a:ext cx="2402518" cy="2422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0"/>
              <a:ext cx="3582035" cy="242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650" y="0"/>
              <a:ext cx="2924175" cy="238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69"/>
            <a:stretch/>
          </p:blipFill>
          <p:spPr bwMode="auto">
            <a:xfrm>
              <a:off x="5972175" y="2362200"/>
              <a:ext cx="2919782" cy="3025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350" y="2362200"/>
              <a:ext cx="3164840" cy="301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3751"/>
              <a:ext cx="2811780" cy="29366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157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3301EA-5C9E-413A-9A2D-9EDA11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97973"/>
            <a:ext cx="8787033" cy="939984"/>
          </a:xfrm>
        </p:spPr>
        <p:txBody>
          <a:bodyPr/>
          <a:lstStyle/>
          <a:p>
            <a:r>
              <a:rPr lang="es-ES" sz="2800" b="1" dirty="0"/>
              <a:t>Diagrama de flujo entre Wireframes </a:t>
            </a:r>
            <a:r>
              <a:rPr lang="es-ES" sz="2800" b="1" dirty="0" smtClean="0"/>
              <a:t>Desktop (</a:t>
            </a:r>
            <a:r>
              <a:rPr lang="es-ES" sz="2800" b="1" dirty="0"/>
              <a:t>Gestor/Agente</a:t>
            </a:r>
            <a:r>
              <a:rPr lang="es-ES" sz="2800" b="1" dirty="0"/>
              <a:t>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31065" y="1455314"/>
            <a:ext cx="11178862" cy="50356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1" name="Grupo 10"/>
          <p:cNvGrpSpPr/>
          <p:nvPr/>
        </p:nvGrpSpPr>
        <p:grpSpPr>
          <a:xfrm>
            <a:off x="631065" y="1455314"/>
            <a:ext cx="11011436" cy="4790941"/>
            <a:chOff x="0" y="0"/>
            <a:chExt cx="8886825" cy="5174978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2377440" cy="1709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0"/>
              <a:ext cx="3390900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150" y="0"/>
              <a:ext cx="3114675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5"/>
            <a:stretch/>
          </p:blipFill>
          <p:spPr bwMode="auto">
            <a:xfrm>
              <a:off x="5776912" y="2362201"/>
              <a:ext cx="3105150" cy="281277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20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14D51E-76D7-45AC-911B-F0B297D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WireFrames</a:t>
            </a:r>
            <a:r>
              <a:rPr lang="es-ES" b="1" dirty="0"/>
              <a:t> </a:t>
            </a:r>
            <a:r>
              <a:rPr lang="es-ES" b="1" dirty="0" err="1"/>
              <a:t>Movil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E67C468-FE6C-4D6C-9D47-74E28B17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Administrador/Supervisor/Dueño: </a:t>
            </a:r>
            <a:r>
              <a:rPr lang="es-PE" u="sng" dirty="0">
                <a:hlinkClick r:id="rId2"/>
              </a:rPr>
              <a:t>https://www.lucidchart.com/invitations/accept/be8335f3-e2ef-47e0-9a2f-a58450d58330</a:t>
            </a:r>
            <a:endParaRPr lang="es-PE" u="sng" dirty="0"/>
          </a:p>
          <a:p>
            <a:endParaRPr lang="es-PE" u="sng" dirty="0"/>
          </a:p>
          <a:p>
            <a:pPr marL="0" indent="0">
              <a:buNone/>
            </a:pPr>
            <a:endParaRPr lang="es-PE" dirty="0"/>
          </a:p>
          <a:p>
            <a:r>
              <a:rPr lang="es-ES" b="1" dirty="0"/>
              <a:t>Gestor/Agente: </a:t>
            </a:r>
            <a:endParaRPr lang="es-PE" dirty="0"/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https://www.lucidchart.com/invitations/accept/8e45d7dd-db87-496c-b2d1-63c0eed44d68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89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F4D5DF-C50B-4708-A43A-914AEA7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101547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 (Supervisor/Administrador)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01974B2C-A323-4E55-B623-EFB7BB774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1184856"/>
            <a:ext cx="11479237" cy="5342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02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3301EA-5C9E-413A-9A2D-9EDA11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97973"/>
            <a:ext cx="8787033" cy="93998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Mobile(Gestor/Agente)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xmlns="" id="{4A77DB37-B14E-45BD-BD85-4FE656FE9A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4" y="2052638"/>
            <a:ext cx="1046636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10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82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Times New Roman</vt:lpstr>
      <vt:lpstr>Wingdings 3</vt:lpstr>
      <vt:lpstr>Ion</vt:lpstr>
      <vt:lpstr>Presentación de PowerPoint</vt:lpstr>
      <vt:lpstr>Presentación de PowerPoint</vt:lpstr>
      <vt:lpstr>Presentación de PowerPoint</vt:lpstr>
      <vt:lpstr>Wireframes Desktop </vt:lpstr>
      <vt:lpstr>Diagrama de flujo entre Wireframes Desktop (Supervisor/Administrador) </vt:lpstr>
      <vt:lpstr>Diagrama de flujo entre Wireframes Desktop (Gestor/Agente) </vt:lpstr>
      <vt:lpstr>WireFrames Movil </vt:lpstr>
      <vt:lpstr>Diagrama de flujo entre Wireframes Mobile (Supervisor/Administrador) </vt:lpstr>
      <vt:lpstr>Diagrama de flujo entre Wireframes Mobile(Gestor/Agente)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</dc:creator>
  <cp:lastModifiedBy>HP</cp:lastModifiedBy>
  <cp:revision>2</cp:revision>
  <dcterms:created xsi:type="dcterms:W3CDTF">2017-10-03T16:15:23Z</dcterms:created>
  <dcterms:modified xsi:type="dcterms:W3CDTF">2017-10-03T16:34:40Z</dcterms:modified>
</cp:coreProperties>
</file>