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  <p:sldMasterId id="2147483666" r:id="rId2"/>
  </p:sldMasterIdLst>
  <p:notesMasterIdLst>
    <p:notesMasterId r:id="rId17"/>
  </p:notesMasterIdLst>
  <p:sldIdLst>
    <p:sldId id="256" r:id="rId3"/>
    <p:sldId id="257" r:id="rId4"/>
    <p:sldId id="258" r:id="rId5"/>
    <p:sldId id="278" r:id="rId6"/>
    <p:sldId id="279" r:id="rId7"/>
    <p:sldId id="263" r:id="rId8"/>
    <p:sldId id="276" r:id="rId9"/>
    <p:sldId id="277" r:id="rId10"/>
    <p:sldId id="272" r:id="rId11"/>
    <p:sldId id="274" r:id="rId12"/>
    <p:sldId id="280" r:id="rId13"/>
    <p:sldId id="275" r:id="rId14"/>
    <p:sldId id="273" r:id="rId15"/>
    <p:sldId id="281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78" y="-3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1273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name="adj" fmla="val 3653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name="adj" fmla="val 15243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>
              <a:spcBef>
                <a:spcPts val="0"/>
              </a:spcBef>
              <a:buNone/>
              <a:defRPr/>
            </a:lvl1pPr>
            <a:lvl2pPr marL="0" indent="190500">
              <a:spcBef>
                <a:spcPts val="0"/>
              </a:spcBef>
              <a:buSzPct val="100000"/>
              <a:buNone/>
              <a:defRPr sz="3000"/>
            </a:lvl2pPr>
            <a:lvl3pPr marL="0" indent="190500">
              <a:spcBef>
                <a:spcPts val="0"/>
              </a:spcBef>
              <a:buSzPct val="100000"/>
              <a:buNone/>
              <a:defRPr sz="3000"/>
            </a:lvl3pPr>
            <a:lvl4pPr marL="0" indent="190500">
              <a:spcBef>
                <a:spcPts val="0"/>
              </a:spcBef>
              <a:buSzPct val="100000"/>
              <a:buNone/>
              <a:defRPr sz="3000"/>
            </a:lvl4pPr>
            <a:lvl5pPr marL="0" indent="190500">
              <a:spcBef>
                <a:spcPts val="0"/>
              </a:spcBef>
              <a:buSzPct val="100000"/>
              <a:buNone/>
              <a:defRPr sz="3000"/>
            </a:lvl5pPr>
            <a:lvl6pPr marL="0" indent="190500">
              <a:spcBef>
                <a:spcPts val="0"/>
              </a:spcBef>
              <a:buSzPct val="100000"/>
              <a:buNone/>
              <a:defRPr sz="3000"/>
            </a:lvl6pPr>
            <a:lvl7pPr marL="0" indent="190500">
              <a:spcBef>
                <a:spcPts val="0"/>
              </a:spcBef>
              <a:buSzPct val="100000"/>
              <a:buNone/>
              <a:defRPr sz="3000"/>
            </a:lvl7pPr>
            <a:lvl8pPr marL="0" indent="190500">
              <a:spcBef>
                <a:spcPts val="0"/>
              </a:spcBef>
              <a:buSzPct val="100000"/>
              <a:buNone/>
              <a:defRPr sz="3000"/>
            </a:lvl8pPr>
            <a:lvl9pPr marL="0" indent="19050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/>
            </a:lvl1pPr>
            <a:lvl2pPr marL="457200" indent="0" rtl="0">
              <a:buFont typeface="Calibri"/>
              <a:buNone/>
              <a:defRPr/>
            </a:lvl2pPr>
            <a:lvl3pPr marL="914400" indent="0" rtl="0">
              <a:buFont typeface="Calibri"/>
              <a:buNone/>
              <a:defRPr/>
            </a:lvl3pPr>
            <a:lvl4pPr marL="1371600" indent="0" rtl="0">
              <a:buFont typeface="Calibri"/>
              <a:buNone/>
              <a:defRPr/>
            </a:lvl4pPr>
            <a:lvl5pPr marL="1828800" indent="0" rtl="0">
              <a:buFont typeface="Calibri"/>
              <a:buNone/>
              <a:defRPr/>
            </a:lvl5pPr>
            <a:lvl6pPr marL="2286000" indent="0" rtl="0">
              <a:buFont typeface="Calibri"/>
              <a:buNone/>
              <a:defRPr/>
            </a:lvl6pPr>
            <a:lvl7pPr marL="2743200" indent="0" rtl="0">
              <a:buFont typeface="Calibri"/>
              <a:buNone/>
              <a:defRPr/>
            </a:lvl7pPr>
            <a:lvl8pPr marL="3200400" indent="0" rtl="0">
              <a:buFont typeface="Calibri"/>
              <a:buNone/>
              <a:defRPr/>
            </a:lvl8pPr>
            <a:lvl9pPr marL="3657600" indent="0" rtl="0"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/>
            </a:lvl1pPr>
            <a:lvl2pPr marL="457200" indent="0" rtl="0">
              <a:buFont typeface="Calibri"/>
              <a:buNone/>
              <a:defRPr/>
            </a:lvl2pPr>
            <a:lvl3pPr marL="914400" indent="0" rtl="0">
              <a:buFont typeface="Calibri"/>
              <a:buNone/>
              <a:defRPr/>
            </a:lvl3pPr>
            <a:lvl4pPr marL="1371600" indent="0" rtl="0">
              <a:buFont typeface="Calibri"/>
              <a:buNone/>
              <a:defRPr/>
            </a:lvl4pPr>
            <a:lvl5pPr marL="1828800" indent="0" rtl="0">
              <a:buFont typeface="Calibri"/>
              <a:buNone/>
              <a:defRPr/>
            </a:lvl5pPr>
            <a:lvl6pPr marL="2286000" indent="0" rtl="0">
              <a:buFont typeface="Calibri"/>
              <a:buNone/>
              <a:defRPr/>
            </a:lvl6pPr>
            <a:lvl7pPr marL="2743200" indent="0" rtl="0">
              <a:buFont typeface="Calibri"/>
              <a:buNone/>
              <a:defRPr/>
            </a:lvl7pPr>
            <a:lvl8pPr marL="3200400" indent="0" rtl="0">
              <a:buFont typeface="Calibri"/>
              <a:buNone/>
              <a:defRPr/>
            </a:lvl8pPr>
            <a:lvl9pPr marL="3657600" indent="0" rtl="0"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/>
            </a:lvl1pPr>
            <a:lvl2pPr marL="457200" indent="0" rtl="0">
              <a:buFont typeface="Calibri"/>
              <a:buNone/>
              <a:defRPr/>
            </a:lvl2pPr>
            <a:lvl3pPr marL="914400" indent="0" rtl="0">
              <a:buFont typeface="Calibri"/>
              <a:buNone/>
              <a:defRPr/>
            </a:lvl3pPr>
            <a:lvl4pPr marL="1371600" indent="0" rtl="0">
              <a:buFont typeface="Calibri"/>
              <a:buNone/>
              <a:defRPr/>
            </a:lvl4pPr>
            <a:lvl5pPr marL="1828800" indent="0" rtl="0">
              <a:buFont typeface="Calibri"/>
              <a:buNone/>
              <a:defRPr/>
            </a:lvl5pPr>
            <a:lvl6pPr marL="2286000" indent="0" rtl="0">
              <a:buFont typeface="Calibri"/>
              <a:buNone/>
              <a:defRPr/>
            </a:lvl6pPr>
            <a:lvl7pPr marL="2743200" indent="0" rtl="0">
              <a:buFont typeface="Calibri"/>
              <a:buNone/>
              <a:defRPr/>
            </a:lvl7pPr>
            <a:lvl8pPr marL="3200400" indent="0" rtl="0">
              <a:buFont typeface="Calibri"/>
              <a:buNone/>
              <a:defRPr/>
            </a:lvl8pPr>
            <a:lvl9pPr marL="3657600" indent="0" rtl="0"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/>
            </a:lvl1pPr>
            <a:lvl2pPr marL="457200" indent="0" rtl="0">
              <a:buFont typeface="Calibri"/>
              <a:buNone/>
              <a:defRPr/>
            </a:lvl2pPr>
            <a:lvl3pPr marL="914400" indent="0" rtl="0">
              <a:buFont typeface="Calibri"/>
              <a:buNone/>
              <a:defRPr/>
            </a:lvl3pPr>
            <a:lvl4pPr marL="1371600" indent="0" rtl="0">
              <a:buFont typeface="Calibri"/>
              <a:buNone/>
              <a:defRPr/>
            </a:lvl4pPr>
            <a:lvl5pPr marL="1828800" indent="0" rtl="0">
              <a:buFont typeface="Calibri"/>
              <a:buNone/>
              <a:defRPr/>
            </a:lvl5pPr>
            <a:lvl6pPr marL="2286000" indent="0" rtl="0">
              <a:buFont typeface="Calibri"/>
              <a:buNone/>
              <a:defRPr/>
            </a:lvl6pPr>
            <a:lvl7pPr marL="2743200" indent="0" rtl="0">
              <a:buFont typeface="Calibri"/>
              <a:buNone/>
              <a:defRPr/>
            </a:lvl7pPr>
            <a:lvl8pPr marL="3200400" indent="0" rtl="0">
              <a:buFont typeface="Calibri"/>
              <a:buNone/>
              <a:defRPr/>
            </a:lvl8pPr>
            <a:lvl9pPr marL="3657600" indent="0" rtl="0"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name="adj" fmla="val 3784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name="adj" fmla="val 3784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name="adj" fmla="val 2776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name="adj" fmla="val 2255"/>
            </a:avLst>
          </a:prstGeom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1pPr>
            <a:lvl2pPr marL="0" indent="22860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2pPr>
            <a:lvl3pPr marL="0" indent="22860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3pPr>
            <a:lvl4pPr marL="0" indent="22860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4pPr>
            <a:lvl5pPr marL="0" indent="22860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5pPr>
            <a:lvl6pPr marL="0" indent="22860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6pPr>
            <a:lvl7pPr marL="0" indent="22860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7pPr>
            <a:lvl8pPr marL="0" indent="22860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8pPr>
            <a:lvl9pPr marL="0" indent="228600"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0" y="1115122"/>
            <a:ext cx="9143998" cy="1718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de-CH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IPA Präsentation</a:t>
            </a:r>
          </a:p>
          <a:p>
            <a:pPr lvl="0" algn="ctr">
              <a:buSzPct val="25000"/>
            </a:pPr>
            <a:endParaRPr lang="de-CH" sz="2400" b="1" dirty="0" smtClean="0">
              <a:solidFill>
                <a:schemeClr val="dk1"/>
              </a:solidFill>
            </a:endParaRPr>
          </a:p>
          <a:p>
            <a:pPr lvl="0" algn="ctr">
              <a:buSzPct val="25000"/>
            </a:pPr>
            <a:r>
              <a:rPr lang="de-CH" sz="2400" b="1" dirty="0" smtClean="0">
                <a:solidFill>
                  <a:schemeClr val="dk1"/>
                </a:solidFill>
              </a:rPr>
              <a:t>Automatische </a:t>
            </a:r>
            <a:r>
              <a:rPr lang="de-CH" sz="2400" b="1" dirty="0">
                <a:solidFill>
                  <a:schemeClr val="dk1"/>
                </a:solidFill>
              </a:rPr>
              <a:t>Installation von Demo-Webplattformen</a:t>
            </a:r>
            <a:r>
              <a:rPr lang="de" sz="2400" b="1" dirty="0" smtClean="0">
                <a:solidFill>
                  <a:schemeClr val="dk1"/>
                </a:solidFill>
              </a:rPr>
              <a:t>,</a:t>
            </a:r>
          </a:p>
          <a:p>
            <a:pPr marL="0" marR="0" lvl="0" indent="0" algn="ctr" rtl="0">
              <a:buSzPct val="25000"/>
              <a:buNone/>
            </a:pP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Dienstag, </a:t>
            </a:r>
            <a:r>
              <a:rPr lang="de" sz="2400" b="1" dirty="0" smtClean="0">
                <a:solidFill>
                  <a:schemeClr val="dk1"/>
                </a:solidFill>
              </a:rPr>
              <a:t>10</a:t>
            </a: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. </a:t>
            </a:r>
            <a:r>
              <a:rPr lang="de" sz="2400" b="1" dirty="0" smtClean="0">
                <a:solidFill>
                  <a:schemeClr val="dk1"/>
                </a:solidFill>
              </a:rPr>
              <a:t>Juni</a:t>
            </a: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, 2014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3350" y="4185900"/>
            <a:ext cx="3861899" cy="899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de" sz="1800" dirty="0"/>
              <a:t>Michel Weingart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de" sz="1800" dirty="0"/>
              <a:t>m.weingart@4teamwork.ch</a:t>
            </a:r>
          </a:p>
        </p:txBody>
      </p:sp>
      <p:pic>
        <p:nvPicPr>
          <p:cNvPr id="5" name="Grafik 4" descr="SSD:Users:mischu:Desktop:IPA_michel.weingart:Bilder:logo_4teamwork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" y="395287"/>
            <a:ext cx="1714818" cy="46577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lc="http://schemas.openxmlformats.org/drawingml/2006/lockedCanvas"/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-CH" sz="2400" b="1" i="0" u="none" strike="noStrike" cap="none" baseline="0" dirty="0" smtClean="0">
                <a:solidFill>
                  <a:schemeClr val="dk1"/>
                </a:solidFill>
              </a:rPr>
              <a:t>R</a:t>
            </a: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ealisierung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95937" y="1379014"/>
            <a:ext cx="8407826" cy="354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169"/>
          <p:cNvSpPr txBox="1">
            <a:spLocks noGrp="1"/>
          </p:cNvSpPr>
          <p:nvPr>
            <p:ph type="body" idx="1"/>
          </p:nvPr>
        </p:nvSpPr>
        <p:spPr>
          <a:xfrm>
            <a:off x="501512" y="138396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" sz="1800" b="1" dirty="0" smtClean="0">
                <a:solidFill>
                  <a:schemeClr val="lt1"/>
                </a:solidFill>
              </a:rPr>
              <a:t>Skripts</a:t>
            </a:r>
            <a:endParaRPr lang="de" sz="1800" b="1" dirty="0">
              <a:solidFill>
                <a:schemeClr val="lt1"/>
              </a:solidFill>
            </a:endParaRPr>
          </a:p>
          <a:p>
            <a:pPr lvl="2" rtl="0">
              <a:buClr>
                <a:schemeClr val="lt1"/>
              </a:buClr>
              <a:buSzPct val="100000"/>
              <a:buFont typeface="Arial"/>
              <a:buNone/>
            </a:pPr>
            <a:r>
              <a:rPr lang="de-CH" sz="1800" dirty="0" smtClean="0">
                <a:solidFill>
                  <a:schemeClr val="lt1"/>
                </a:solidFill>
              </a:rPr>
              <a:t>demo_teamraum.py</a:t>
            </a:r>
          </a:p>
          <a:p>
            <a:pPr lvl="2" rtl="0">
              <a:buClr>
                <a:schemeClr val="lt1"/>
              </a:buClr>
              <a:buSzPct val="100000"/>
              <a:buFont typeface="Arial"/>
              <a:buNone/>
            </a:pPr>
            <a:r>
              <a:rPr lang="de-CH" sz="1800" dirty="0" err="1">
                <a:solidFill>
                  <a:schemeClr val="lt1"/>
                </a:solidFill>
              </a:rPr>
              <a:t>o</a:t>
            </a:r>
            <a:r>
              <a:rPr lang="de-CH" sz="1800" dirty="0" err="1" smtClean="0">
                <a:solidFill>
                  <a:schemeClr val="lt1"/>
                </a:solidFill>
              </a:rPr>
              <a:t>rganisation.json</a:t>
            </a:r>
            <a:r>
              <a:rPr lang="de-CH" sz="1800" dirty="0" smtClean="0">
                <a:solidFill>
                  <a:schemeClr val="lt1"/>
                </a:solidFill>
              </a:rPr>
              <a:t> </a:t>
            </a:r>
            <a:endParaRPr lang="de-CH" sz="1800" dirty="0">
              <a:solidFill>
                <a:schemeClr val="lt1"/>
              </a:solidFill>
            </a:endParaRPr>
          </a:p>
          <a:p>
            <a:pPr lvl="2" rtl="0">
              <a:buClr>
                <a:schemeClr val="lt1"/>
              </a:buClr>
              <a:buSzPct val="100000"/>
              <a:buFont typeface="Arial"/>
              <a:buNone/>
            </a:pPr>
            <a:r>
              <a:rPr lang="de-CH" sz="1800" dirty="0" smtClean="0">
                <a:solidFill>
                  <a:schemeClr val="lt1"/>
                </a:solidFill>
              </a:rPr>
              <a:t>teamraum-</a:t>
            </a:r>
            <a:r>
              <a:rPr lang="de-CH" sz="1800" dirty="0" err="1" smtClean="0">
                <a:solidFill>
                  <a:schemeClr val="lt1"/>
                </a:solidFill>
              </a:rPr>
              <a:t>modules.json</a:t>
            </a:r>
            <a:endParaRPr lang="de-CH" sz="1800" dirty="0" smtClean="0">
              <a:solidFill>
                <a:schemeClr val="lt1"/>
              </a:solidFill>
            </a:endParaRPr>
          </a:p>
          <a:p>
            <a:pPr lvl="2" rtl="0">
              <a:buClr>
                <a:schemeClr val="lt1"/>
              </a:buClr>
              <a:buSzPct val="100000"/>
              <a:buFont typeface="Arial"/>
              <a:buNone/>
            </a:pPr>
            <a:r>
              <a:rPr lang="de-CH" sz="1800" dirty="0" smtClean="0">
                <a:solidFill>
                  <a:schemeClr val="lt1"/>
                </a:solidFill>
              </a:rPr>
              <a:t>apply_profile.py</a:t>
            </a:r>
          </a:p>
          <a:p>
            <a:pPr lvl="2" rtl="0">
              <a:buClr>
                <a:schemeClr val="lt1"/>
              </a:buClr>
              <a:buSzPct val="100000"/>
              <a:buFont typeface="Arial"/>
              <a:buNone/>
            </a:pPr>
            <a:r>
              <a:rPr lang="de-CH" sz="1800" dirty="0">
                <a:solidFill>
                  <a:schemeClr val="lt1"/>
                </a:solidFill>
              </a:rPr>
              <a:t>s</a:t>
            </a:r>
            <a:r>
              <a:rPr lang="de-CH" sz="1800" dirty="0" smtClean="0">
                <a:solidFill>
                  <a:schemeClr val="lt1"/>
                </a:solidFill>
              </a:rPr>
              <a:t>etuphandlers.py</a:t>
            </a:r>
            <a:endParaRPr lang="de"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188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Realisierung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95937" y="1379014"/>
            <a:ext cx="8407826" cy="354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169"/>
          <p:cNvSpPr txBox="1">
            <a:spLocks noGrp="1"/>
          </p:cNvSpPr>
          <p:nvPr>
            <p:ph type="body" idx="1"/>
          </p:nvPr>
        </p:nvSpPr>
        <p:spPr>
          <a:xfrm>
            <a:off x="501512" y="138396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" sz="1800" b="1" dirty="0" smtClean="0">
                <a:solidFill>
                  <a:schemeClr val="lt1"/>
                </a:solidFill>
              </a:rPr>
              <a:t>Testing</a:t>
            </a:r>
          </a:p>
          <a:p>
            <a:pPr marL="76200" lvl="0" indent="0" rtl="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r>
              <a:rPr lang="de" sz="1800" b="1" dirty="0">
                <a:solidFill>
                  <a:schemeClr val="lt1"/>
                </a:solidFill>
              </a:rPr>
              <a:t>	</a:t>
            </a:r>
            <a:r>
              <a:rPr lang="de" sz="1800" dirty="0" smtClean="0">
                <a:solidFill>
                  <a:schemeClr val="lt1"/>
                </a:solidFill>
              </a:rPr>
              <a:t>Phasenmodell</a:t>
            </a:r>
          </a:p>
          <a:p>
            <a:pPr marL="76200" lvl="0" indent="0" rtl="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r>
              <a:rPr lang="de-CH" sz="1800" dirty="0" smtClean="0">
                <a:solidFill>
                  <a:schemeClr val="lt1"/>
                </a:solidFill>
              </a:rPr>
              <a:t>	</a:t>
            </a:r>
            <a:r>
              <a:rPr lang="de-CH" sz="1800" dirty="0" err="1" smtClean="0">
                <a:solidFill>
                  <a:schemeClr val="lt1"/>
                </a:solidFill>
              </a:rPr>
              <a:t>Interativ</a:t>
            </a:r>
            <a:endParaRPr lang="de-CH" sz="1800" dirty="0" smtClean="0">
              <a:solidFill>
                <a:schemeClr val="lt1"/>
              </a:solidFill>
            </a:endParaRPr>
          </a:p>
          <a:p>
            <a:pPr marL="76200" lvl="0" indent="0" rtl="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r>
              <a:rPr lang="de-CH" sz="1800" dirty="0">
                <a:solidFill>
                  <a:schemeClr val="lt1"/>
                </a:solidFill>
              </a:rPr>
              <a:t>	</a:t>
            </a:r>
            <a:r>
              <a:rPr lang="de-CH" sz="1800" dirty="0" smtClean="0">
                <a:solidFill>
                  <a:schemeClr val="lt1"/>
                </a:solidFill>
              </a:rPr>
              <a:t>demo_teamraum.py</a:t>
            </a:r>
            <a:endParaRPr lang="de"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380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Realisierung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95937" y="1379014"/>
            <a:ext cx="8407826" cy="354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169"/>
          <p:cNvSpPr txBox="1">
            <a:spLocks noGrp="1"/>
          </p:cNvSpPr>
          <p:nvPr>
            <p:ph type="body" idx="1"/>
          </p:nvPr>
        </p:nvSpPr>
        <p:spPr>
          <a:xfrm>
            <a:off x="501512" y="138396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" sz="1800" b="1" dirty="0" smtClean="0">
                <a:solidFill>
                  <a:schemeClr val="lt1"/>
                </a:solidFill>
              </a:rPr>
              <a:t>Releases</a:t>
            </a:r>
            <a:endParaRPr lang="de" sz="1800" b="1" dirty="0">
              <a:solidFill>
                <a:schemeClr val="lt1"/>
              </a:solidFill>
            </a:endParaRPr>
          </a:p>
          <a:p>
            <a:pPr lvl="2" rtl="0">
              <a:buClr>
                <a:schemeClr val="lt1"/>
              </a:buClr>
              <a:buSzPct val="100000"/>
              <a:buFont typeface="Arial"/>
              <a:buNone/>
            </a:pPr>
            <a:r>
              <a:rPr lang="de-CH" sz="1800" dirty="0" err="1" smtClean="0">
                <a:solidFill>
                  <a:schemeClr val="lt1"/>
                </a:solidFill>
              </a:rPr>
              <a:t>Pinning</a:t>
            </a:r>
            <a:r>
              <a:rPr lang="de-CH" sz="1800" dirty="0" smtClean="0">
                <a:solidFill>
                  <a:schemeClr val="lt1"/>
                </a:solidFill>
              </a:rPr>
              <a:t> der neusten Version</a:t>
            </a:r>
          </a:p>
          <a:p>
            <a:pPr lvl="2" rtl="0">
              <a:buClr>
                <a:schemeClr val="lt1"/>
              </a:buClr>
              <a:buSzPct val="100000"/>
              <a:buFont typeface="Arial"/>
              <a:buNone/>
            </a:pPr>
            <a:r>
              <a:rPr lang="de-CH" sz="1800" dirty="0" smtClean="0">
                <a:solidFill>
                  <a:schemeClr val="lt1"/>
                </a:solidFill>
              </a:rPr>
              <a:t>Demoplattform mit dem neusten Release aufsetzen</a:t>
            </a:r>
            <a:endParaRPr lang="de"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3837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Fazit zur IPA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95937" y="1378242"/>
            <a:ext cx="8407826" cy="3545681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411602" y="1392291"/>
            <a:ext cx="8392159" cy="35316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24000" marR="0" lvl="0" indent="-2921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de" sz="1800" b="1" dirty="0" smtClean="0">
                <a:solidFill>
                  <a:schemeClr val="lt1"/>
                </a:solidFill>
              </a:rPr>
              <a:t>Schwierigkeiten</a:t>
            </a:r>
          </a:p>
          <a:p>
            <a:pPr marL="324000" marR="0" lvl="0" indent="-2921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de" sz="1800" b="1" i="0" u="none" strike="noStrike" cap="none" baseline="0" dirty="0" smtClean="0">
                <a:solidFill>
                  <a:schemeClr val="lt1"/>
                </a:solidFill>
              </a:rPr>
              <a:t>Erfolge</a:t>
            </a:r>
            <a:endParaRPr lang="de" sz="1800" b="1" i="0" u="none" strike="noStrike" cap="none" baseline="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Demonstration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95937" y="1378242"/>
            <a:ext cx="8407826" cy="3545681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411602" y="1392291"/>
            <a:ext cx="8392159" cy="35316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2921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de" sz="1800" b="1" dirty="0" smtClean="0">
                <a:solidFill>
                  <a:schemeClr val="lt1"/>
                </a:solidFill>
              </a:rPr>
              <a:t>Skript Ausführen</a:t>
            </a:r>
          </a:p>
          <a:p>
            <a:pPr marL="342900" marR="0" lvl="0" indent="-2921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de" sz="1800" b="1" dirty="0" smtClean="0">
                <a:solidFill>
                  <a:schemeClr val="lt1"/>
                </a:solidFill>
              </a:rPr>
              <a:t>Erklärungen</a:t>
            </a:r>
          </a:p>
        </p:txBody>
      </p:sp>
    </p:spTree>
    <p:extLst>
      <p:ext uri="{BB962C8B-B14F-4D97-AF65-F5344CB8AC3E}">
        <p14:creationId xmlns:p14="http://schemas.microsoft.com/office/powerpoint/2010/main" val="18887658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279133" y="1701641"/>
            <a:ext cx="5531895" cy="1059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2451633" y="770519"/>
            <a:ext cx="5531999" cy="860097"/>
          </a:xfrm>
          <a:prstGeom prst="rect">
            <a:avLst/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2194559" y="823788"/>
            <a:ext cx="5524809" cy="7535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buNone/>
            </a:pPr>
            <a:r>
              <a:rPr lang="de" sz="1800" b="0" i="0" u="none" strike="noStrike" cap="none" baseline="0" dirty="0" smtClean="0">
                <a:solidFill>
                  <a:schemeClr val="lt1"/>
                </a:solidFill>
              </a:rPr>
              <a:t>Begrüssung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r>
              <a:rPr lang="de" sz="1800" b="0" i="0" u="none" strike="noStrike" cap="none" baseline="0" dirty="0" smtClean="0">
                <a:solidFill>
                  <a:schemeClr val="lt1"/>
                </a:solidFill>
              </a:rPr>
              <a:t>Einführung 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r>
              <a:rPr lang="de" sz="1800" b="0" i="0" u="none" strike="noStrike" cap="none" baseline="0" dirty="0" smtClean="0">
                <a:solidFill>
                  <a:schemeClr val="lt1"/>
                </a:solidFill>
              </a:rPr>
              <a:t>Ziele</a:t>
            </a:r>
            <a:endParaRPr lang="de" sz="1800" b="0" i="0" u="none" strike="noStrike" cap="none" baseline="0" dirty="0">
              <a:solidFill>
                <a:schemeClr val="lt1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3807" y="278727"/>
            <a:ext cx="9143998" cy="5309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" sz="2400" b="0" i="0" u="none" strike="noStrike" cap="none" baseline="0" dirty="0">
                <a:solidFill>
                  <a:schemeClr val="dk1"/>
                </a:solidFill>
              </a:rPr>
              <a:t>Ablauf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947953" y="1701641"/>
            <a:ext cx="5487291" cy="10948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algn="l" rtl="0">
              <a:spcBef>
                <a:spcPts val="0"/>
              </a:spcBef>
            </a:pPr>
            <a:r>
              <a:rPr lang="de" sz="1800" dirty="0" smtClean="0">
                <a:solidFill>
                  <a:schemeClr val="lt1"/>
                </a:solidFill>
              </a:rPr>
              <a:t>Ausgangslage</a:t>
            </a:r>
          </a:p>
          <a:p>
            <a:pPr marL="457200" marR="0" lvl="0" algn="l" rtl="0">
              <a:spcBef>
                <a:spcPts val="0"/>
              </a:spcBef>
            </a:pPr>
            <a:r>
              <a:rPr lang="de" sz="1800" dirty="0" smtClean="0">
                <a:solidFill>
                  <a:schemeClr val="lt1"/>
                </a:solidFill>
              </a:rPr>
              <a:t>Aufgabenstellung</a:t>
            </a:r>
            <a:endParaRPr lang="de" sz="1800" dirty="0">
              <a:solidFill>
                <a:schemeClr val="lt1"/>
              </a:solidFill>
            </a:endParaRPr>
          </a:p>
          <a:p>
            <a:pPr marL="457200" marR="0" lvl="0" algn="l" rtl="0">
              <a:spcBef>
                <a:spcPts val="0"/>
              </a:spcBef>
            </a:pPr>
            <a:r>
              <a:rPr lang="de" sz="1800" b="0" i="0" u="none" strike="noStrike" cap="none" baseline="0" dirty="0" smtClean="0">
                <a:solidFill>
                  <a:schemeClr val="lt1"/>
                </a:solidFill>
              </a:rPr>
              <a:t>Planung</a:t>
            </a:r>
          </a:p>
        </p:txBody>
      </p:sp>
      <p:sp>
        <p:nvSpPr>
          <p:cNvPr id="121" name="Shape 121"/>
          <p:cNvSpPr/>
          <p:nvPr/>
        </p:nvSpPr>
        <p:spPr>
          <a:xfrm>
            <a:off x="1398041" y="4358935"/>
            <a:ext cx="5531999" cy="6700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1083080" y="4290887"/>
            <a:ext cx="5531999" cy="76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buNone/>
            </a:pPr>
            <a:r>
              <a:rPr lang="de" sz="1800" dirty="0" smtClean="0">
                <a:solidFill>
                  <a:schemeClr val="lt1"/>
                </a:solidFill>
              </a:rPr>
              <a:t>Fazit zur IPA   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r>
              <a:rPr lang="de" sz="1800" dirty="0" smtClean="0">
                <a:solidFill>
                  <a:schemeClr val="lt1"/>
                </a:solidFill>
              </a:rPr>
              <a:t>Demonstration</a:t>
            </a:r>
            <a:endParaRPr lang="de" sz="1800" b="0" i="0" u="none" strike="noStrike" cap="none" baseline="0" dirty="0">
              <a:solidFill>
                <a:schemeClr val="lt1"/>
              </a:solidFill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2939325" y="2825475"/>
            <a:ext cx="5531999" cy="1453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672050" y="2821700"/>
            <a:ext cx="6739500" cy="14485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buNone/>
            </a:pPr>
            <a:r>
              <a:rPr lang="de" sz="1800" dirty="0">
                <a:solidFill>
                  <a:schemeClr val="lt1"/>
                </a:solidFill>
              </a:rPr>
              <a:t>     </a:t>
            </a:r>
            <a:r>
              <a:rPr lang="de" sz="1800" b="1" dirty="0" smtClean="0">
                <a:solidFill>
                  <a:schemeClr val="lt1"/>
                </a:solidFill>
              </a:rPr>
              <a:t>Realisierung</a:t>
            </a:r>
            <a:endParaRPr lang="de" sz="1800" b="1" i="0" u="none" strike="noStrike" cap="none" baseline="0" dirty="0">
              <a:solidFill>
                <a:schemeClr val="lt1"/>
              </a:solidFill>
            </a:endParaRPr>
          </a:p>
          <a:p>
            <a:pPr marL="1257300" marR="0" lvl="2" indent="-304800" algn="l" rtl="0">
              <a:buClr>
                <a:schemeClr val="lt1"/>
              </a:buClr>
              <a:buSzPct val="100000"/>
              <a:buFont typeface="Arial"/>
              <a:buChar char="•"/>
            </a:pPr>
            <a:r>
              <a:rPr lang="de-CH" sz="1800" b="0" i="0" u="none" strike="noStrike" cap="none" baseline="0" dirty="0" err="1" smtClean="0">
                <a:solidFill>
                  <a:schemeClr val="lt1"/>
                </a:solidFill>
              </a:rPr>
              <a:t>Repositories</a:t>
            </a:r>
            <a:endParaRPr lang="de" sz="1800" b="0" i="0" u="none" strike="noStrike" cap="none" baseline="0" dirty="0">
              <a:solidFill>
                <a:schemeClr val="lt1"/>
              </a:solidFill>
            </a:endParaRPr>
          </a:p>
          <a:p>
            <a:pPr marL="1257300" marR="0" lvl="2" indent="-304800" algn="l" rtl="0">
              <a:buClr>
                <a:schemeClr val="lt1"/>
              </a:buClr>
              <a:buSzPct val="100000"/>
              <a:buFont typeface="Arial"/>
              <a:buChar char="•"/>
            </a:pPr>
            <a:r>
              <a:rPr lang="de" sz="1800" b="0" i="0" u="none" strike="noStrike" cap="none" baseline="0" dirty="0" smtClean="0">
                <a:solidFill>
                  <a:schemeClr val="lt1"/>
                </a:solidFill>
              </a:rPr>
              <a:t>Skripts</a:t>
            </a:r>
            <a:endParaRPr lang="de" sz="1800" b="0" i="0" u="none" strike="noStrike" cap="none" baseline="0" dirty="0">
              <a:solidFill>
                <a:schemeClr val="lt1"/>
              </a:solidFill>
            </a:endParaRPr>
          </a:p>
          <a:p>
            <a:pPr marL="1257300" marR="0" lvl="2" indent="-304800" algn="l" rtl="0">
              <a:buClr>
                <a:schemeClr val="lt1"/>
              </a:buClr>
              <a:buSzPct val="100000"/>
              <a:buFont typeface="Helvetica Neue"/>
              <a:buChar char="•"/>
            </a:pPr>
            <a:r>
              <a:rPr lang="de" sz="1800" dirty="0" smtClean="0">
                <a:solidFill>
                  <a:schemeClr val="lt1"/>
                </a:solidFill>
              </a:rPr>
              <a:t>Releases</a:t>
            </a:r>
          </a:p>
          <a:p>
            <a:pPr marL="1257300" marR="0" lvl="2" indent="-304800" algn="l" rtl="0">
              <a:buClr>
                <a:schemeClr val="lt1"/>
              </a:buClr>
              <a:buSzPct val="100000"/>
              <a:buFont typeface="Helvetica Neue"/>
              <a:buChar char="•"/>
            </a:pPr>
            <a:r>
              <a:rPr lang="de" sz="1800" dirty="0" smtClean="0">
                <a:solidFill>
                  <a:schemeClr val="lt1"/>
                </a:solidFill>
              </a:rPr>
              <a:t>Testing</a:t>
            </a:r>
            <a:endParaRPr lang="de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" sz="2400" b="1" dirty="0">
                <a:solidFill>
                  <a:schemeClr val="dk1"/>
                </a:solidFill>
              </a:rPr>
              <a:t>E</a:t>
            </a: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inführung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95937" y="1379014"/>
            <a:ext cx="8407826" cy="3545681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95937" y="137901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de" sz="1800" b="1" i="0" u="none" strike="noStrike" cap="none" baseline="0" dirty="0" smtClean="0">
                <a:solidFill>
                  <a:schemeClr val="lt1"/>
                </a:solidFill>
              </a:rPr>
              <a:t>Eckdaten 4teamwork AG</a:t>
            </a:r>
          </a:p>
          <a:p>
            <a:pPr lvl="1" indent="-342900">
              <a:spcBef>
                <a:spcPts val="0"/>
              </a:spcBef>
              <a:buClr>
                <a:schemeClr val="lt1"/>
              </a:buClr>
              <a:buSzPct val="133333"/>
              <a:buFont typeface="Symbol" panose="05050102010706020507" pitchFamily="18" charset="2"/>
              <a:buChar char="-"/>
            </a:pPr>
            <a:r>
              <a:rPr lang="de" sz="1800" dirty="0" smtClean="0">
                <a:solidFill>
                  <a:schemeClr val="lt1"/>
                </a:solidFill>
              </a:rPr>
              <a:t>Gründung: 2003</a:t>
            </a:r>
          </a:p>
          <a:p>
            <a:pPr lvl="1" indent="-342900">
              <a:spcBef>
                <a:spcPts val="0"/>
              </a:spcBef>
              <a:buClr>
                <a:schemeClr val="lt1"/>
              </a:buClr>
              <a:buSzPct val="133333"/>
              <a:buFont typeface="Symbol" panose="05050102010706020507" pitchFamily="18" charset="2"/>
              <a:buChar char="-"/>
            </a:pPr>
            <a:r>
              <a:rPr lang="de" sz="1800" i="0" u="none" strike="noStrike" cap="none" baseline="0" dirty="0" smtClean="0">
                <a:solidFill>
                  <a:schemeClr val="lt1"/>
                </a:solidFill>
              </a:rPr>
              <a:t>AG</a:t>
            </a:r>
            <a:r>
              <a:rPr lang="de" sz="1800" i="0" u="none" strike="noStrike" cap="none" dirty="0" smtClean="0">
                <a:solidFill>
                  <a:schemeClr val="lt1"/>
                </a:solidFill>
              </a:rPr>
              <a:t> seit: 2013</a:t>
            </a:r>
            <a:endParaRPr lang="de" sz="1800" i="0" u="none" strike="noStrike" cap="none" baseline="0" dirty="0" smtClean="0">
              <a:solidFill>
                <a:schemeClr val="lt1"/>
              </a:solidFill>
            </a:endParaRPr>
          </a:p>
          <a:p>
            <a:pPr lvl="1" indent="-342900">
              <a:spcBef>
                <a:spcPts val="0"/>
              </a:spcBef>
              <a:buClr>
                <a:schemeClr val="lt1"/>
              </a:buClr>
              <a:buSzPct val="133333"/>
              <a:buFont typeface="Symbol" panose="05050102010706020507" pitchFamily="18" charset="2"/>
              <a:buChar char="-"/>
            </a:pPr>
            <a:r>
              <a:rPr lang="de" sz="1800" dirty="0" smtClean="0">
                <a:solidFill>
                  <a:schemeClr val="lt1"/>
                </a:solidFill>
              </a:rPr>
              <a:t>Mitarbeitende: 15</a:t>
            </a:r>
          </a:p>
          <a:p>
            <a:pPr lvl="1" indent="-342900">
              <a:spcBef>
                <a:spcPts val="0"/>
              </a:spcBef>
              <a:buClr>
                <a:schemeClr val="lt1"/>
              </a:buClr>
              <a:buSzPct val="133333"/>
              <a:buFont typeface="Symbol" panose="05050102010706020507" pitchFamily="18" charset="2"/>
              <a:buChar char="-"/>
            </a:pPr>
            <a:r>
              <a:rPr lang="de" sz="1800" dirty="0">
                <a:solidFill>
                  <a:schemeClr val="lt1"/>
                </a:solidFill>
              </a:rPr>
              <a:t>Dienstleitungen Bereitstellen von webbasierten </a:t>
            </a:r>
            <a:r>
              <a:rPr lang="de" sz="1800" dirty="0" smtClean="0">
                <a:solidFill>
                  <a:schemeClr val="lt1"/>
                </a:solidFill>
              </a:rPr>
              <a:t>Arbeitsplätzen</a:t>
            </a:r>
            <a:endParaRPr lang="de" sz="1800" i="0" u="none" strike="noStrike" cap="none" baseline="0" dirty="0" smtClean="0">
              <a:solidFill>
                <a:schemeClr val="lt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endParaRPr lang="de" sz="1800" b="0" i="0" u="none" strike="noStrike" cap="none" baseline="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" sz="2400" b="1" dirty="0" smtClean="0">
                <a:solidFill>
                  <a:schemeClr val="dk1"/>
                </a:solidFill>
              </a:rPr>
              <a:t>Einführung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95937" y="1379014"/>
            <a:ext cx="8407826" cy="3545681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95937" y="137901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de" sz="1800" b="1" i="0" u="none" strike="noStrike" cap="none" baseline="0" dirty="0" smtClean="0">
                <a:solidFill>
                  <a:schemeClr val="lt1"/>
                </a:solidFill>
              </a:rPr>
              <a:t>Michel Weingart</a:t>
            </a:r>
            <a:endParaRPr lang="de" sz="1800" dirty="0" smtClean="0">
              <a:solidFill>
                <a:schemeClr val="lt1"/>
              </a:solidFill>
            </a:endParaRPr>
          </a:p>
          <a:p>
            <a:pPr lvl="1" indent="-342900">
              <a:spcBef>
                <a:spcPts val="0"/>
              </a:spcBef>
              <a:buClr>
                <a:schemeClr val="lt1"/>
              </a:buClr>
              <a:buSzPct val="133333"/>
              <a:buFont typeface="Symbol" panose="05050102010706020507" pitchFamily="18" charset="2"/>
              <a:buChar char="-"/>
            </a:pPr>
            <a:r>
              <a:rPr lang="de" sz="1800" dirty="0" smtClean="0">
                <a:solidFill>
                  <a:schemeClr val="lt1"/>
                </a:solidFill>
              </a:rPr>
              <a:t>Tätig bei 4teamwork seit: 2012</a:t>
            </a:r>
            <a:endParaRPr lang="de" sz="1800" i="0" u="none" strike="noStrike" cap="none" baseline="0" dirty="0" smtClean="0">
              <a:solidFill>
                <a:schemeClr val="lt1"/>
              </a:solidFill>
            </a:endParaRPr>
          </a:p>
          <a:p>
            <a:pPr lvl="1" indent="-342900">
              <a:spcBef>
                <a:spcPts val="0"/>
              </a:spcBef>
              <a:buClr>
                <a:schemeClr val="lt1"/>
              </a:buClr>
              <a:buSzPct val="133333"/>
              <a:buFont typeface="Symbol" panose="05050102010706020507" pitchFamily="18" charset="2"/>
              <a:buChar char="-"/>
            </a:pPr>
            <a:r>
              <a:rPr lang="de" sz="1800" dirty="0" smtClean="0">
                <a:solidFill>
                  <a:schemeClr val="lt1"/>
                </a:solidFill>
              </a:rPr>
              <a:t>Bereich: IT Support</a:t>
            </a:r>
            <a:endParaRPr lang="de" sz="1800" i="0" u="none" strike="noStrike" cap="none" baseline="0" dirty="0" smtClean="0">
              <a:solidFill>
                <a:schemeClr val="lt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endParaRPr lang="de" sz="1800" b="0" i="0" u="none" strike="noStrike" cap="none" baseline="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995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" sz="2400" b="1" dirty="0" smtClean="0">
                <a:solidFill>
                  <a:schemeClr val="dk1"/>
                </a:solidFill>
              </a:rPr>
              <a:t>Ziele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95937" y="1379014"/>
            <a:ext cx="8407826" cy="3545681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95937" y="137901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de" sz="1800" b="1" i="0" u="none" strike="noStrike" cap="none" baseline="0" dirty="0" smtClean="0">
                <a:solidFill>
                  <a:schemeClr val="lt1"/>
                </a:solidFill>
              </a:rPr>
              <a:t>Erläuterung Repositories und Skripts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de" sz="1800" b="1" i="0" u="none" strike="noStrike" cap="none" baseline="0" dirty="0" smtClean="0">
                <a:solidFill>
                  <a:schemeClr val="lt1"/>
                </a:solidFill>
              </a:rPr>
              <a:t>Zusammenspiel</a:t>
            </a:r>
            <a:r>
              <a:rPr lang="de" sz="1800" b="1" i="0" u="none" strike="noStrike" cap="none" dirty="0" smtClean="0">
                <a:solidFill>
                  <a:schemeClr val="lt1"/>
                </a:solidFill>
              </a:rPr>
              <a:t> von Repositories und Skripts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de-CH" sz="1800" b="1" dirty="0" smtClean="0">
                <a:solidFill>
                  <a:schemeClr val="lt1"/>
                </a:solidFill>
              </a:rPr>
              <a:t>W</a:t>
            </a:r>
            <a:r>
              <a:rPr lang="de" sz="1800" b="1" dirty="0" smtClean="0">
                <a:solidFill>
                  <a:schemeClr val="lt1"/>
                </a:solidFill>
              </a:rPr>
              <a:t>ie wurde getestet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de" sz="1800" b="1" i="0" u="none" strike="noStrike" cap="none" baseline="0" dirty="0" smtClean="0">
                <a:solidFill>
                  <a:schemeClr val="lt1"/>
                </a:solidFill>
              </a:rPr>
              <a:t>Wie</a:t>
            </a:r>
            <a:r>
              <a:rPr lang="de" sz="1800" b="1" i="0" u="none" strike="noStrike" cap="none" dirty="0" smtClean="0">
                <a:solidFill>
                  <a:schemeClr val="lt1"/>
                </a:solidFill>
              </a:rPr>
              <a:t> wird die Demo-Plattform mit dem neusten Release aufgesetzt</a:t>
            </a:r>
            <a:endParaRPr lang="de" sz="1800" i="0" u="none" strike="noStrike" cap="none" baseline="0" dirty="0" smtClean="0">
              <a:solidFill>
                <a:schemeClr val="lt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endParaRPr lang="de" sz="1800" b="0" i="0" u="none" strike="noStrike" cap="none" baseline="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981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080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de-CH" sz="2400" b="1" dirty="0" smtClean="0"/>
              <a:t>Ausgangslage</a:t>
            </a:r>
            <a:endParaRPr lang="de-CH" sz="2400" dirty="0"/>
          </a:p>
        </p:txBody>
      </p:sp>
      <p:sp>
        <p:nvSpPr>
          <p:cNvPr id="168" name="Shape 168"/>
          <p:cNvSpPr/>
          <p:nvPr/>
        </p:nvSpPr>
        <p:spPr>
          <a:xfrm>
            <a:off x="401101" y="1379025"/>
            <a:ext cx="8412900" cy="354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30488" y="138396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" sz="1800" b="1" dirty="0" smtClean="0">
                <a:solidFill>
                  <a:schemeClr val="lt1"/>
                </a:solidFill>
              </a:rPr>
              <a:t>Produkteverbesserungen in einem Releaseprozess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" sz="1800" b="1" dirty="0" smtClean="0">
                <a:solidFill>
                  <a:schemeClr val="lt1"/>
                </a:solidFill>
              </a:rPr>
              <a:t>Demoplattform (URL) für Tests</a:t>
            </a:r>
            <a:endParaRPr lang="de" sz="18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080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de-CH" sz="2400" b="1" dirty="0" smtClean="0"/>
              <a:t>Aufgabenstellung</a:t>
            </a:r>
            <a:endParaRPr lang="de-CH" sz="2400" dirty="0"/>
          </a:p>
        </p:txBody>
      </p:sp>
      <p:sp>
        <p:nvSpPr>
          <p:cNvPr id="168" name="Shape 168"/>
          <p:cNvSpPr/>
          <p:nvPr/>
        </p:nvSpPr>
        <p:spPr>
          <a:xfrm>
            <a:off x="401101" y="1379025"/>
            <a:ext cx="8412900" cy="354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30488" y="138396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-CH" sz="1800" b="1" dirty="0" smtClean="0">
                <a:solidFill>
                  <a:schemeClr val="lt1"/>
                </a:solidFill>
              </a:rPr>
              <a:t>Automatisierte Bereitstellung einer Demoplattform</a:t>
            </a:r>
            <a:endParaRPr lang="de"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581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0801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de-CH" sz="2400" b="1" dirty="0" smtClean="0"/>
              <a:t>Planung</a:t>
            </a:r>
            <a:endParaRPr lang="de-CH" sz="2400" dirty="0"/>
          </a:p>
        </p:txBody>
      </p:sp>
      <p:sp>
        <p:nvSpPr>
          <p:cNvPr id="168" name="Shape 168"/>
          <p:cNvSpPr/>
          <p:nvPr/>
        </p:nvSpPr>
        <p:spPr>
          <a:xfrm>
            <a:off x="401101" y="1379025"/>
            <a:ext cx="8412900" cy="354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30488" y="138396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de-CH" sz="1800" b="1" dirty="0" smtClean="0">
                <a:solidFill>
                  <a:schemeClr val="lt1"/>
                </a:solidFill>
              </a:rPr>
              <a:t>Zeitplan</a:t>
            </a:r>
            <a:endParaRPr lang="de-CH" sz="1800" b="1" dirty="0">
              <a:solidFill>
                <a:schemeClr val="lt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-CH" sz="1800" b="1" dirty="0" smtClean="0">
                <a:solidFill>
                  <a:schemeClr val="lt1"/>
                </a:solidFill>
              </a:rPr>
              <a:t>Kanban zur Produktionsprozesssteuerung</a:t>
            </a:r>
          </a:p>
          <a:p>
            <a:pPr marL="457200" indent="-3810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de-CH" sz="1800" b="1" dirty="0" err="1">
                <a:solidFill>
                  <a:schemeClr val="lt1"/>
                </a:solidFill>
              </a:rPr>
              <a:t>Git</a:t>
            </a:r>
            <a:r>
              <a:rPr lang="de-CH" sz="1800" b="1" dirty="0">
                <a:solidFill>
                  <a:schemeClr val="lt1"/>
                </a:solidFill>
              </a:rPr>
              <a:t> </a:t>
            </a:r>
            <a:r>
              <a:rPr lang="de-CH" sz="1800" b="1" dirty="0" smtClean="0">
                <a:solidFill>
                  <a:schemeClr val="lt1"/>
                </a:solidFill>
              </a:rPr>
              <a:t>Repository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-CH" sz="1800" b="1" dirty="0" smtClean="0">
                <a:solidFill>
                  <a:schemeClr val="lt1"/>
                </a:solidFill>
              </a:rPr>
              <a:t>Initialisierung</a:t>
            </a:r>
          </a:p>
        </p:txBody>
      </p:sp>
    </p:spTree>
    <p:extLst>
      <p:ext uri="{BB962C8B-B14F-4D97-AF65-F5344CB8AC3E}">
        <p14:creationId xmlns:p14="http://schemas.microsoft.com/office/powerpoint/2010/main" val="37724340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de" sz="2400" b="1" i="0" u="none" strike="noStrike" cap="none" baseline="0" dirty="0" smtClean="0">
                <a:solidFill>
                  <a:schemeClr val="dk1"/>
                </a:solidFill>
              </a:rPr>
              <a:t>Realisierung</a:t>
            </a:r>
            <a:endParaRPr lang="de" sz="2400" b="1" i="0" u="none" strike="noStrike" cap="none" baseline="0" dirty="0">
              <a:solidFill>
                <a:schemeClr val="dk1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95937" y="1379014"/>
            <a:ext cx="8407826" cy="354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169"/>
          <p:cNvSpPr txBox="1">
            <a:spLocks noGrp="1"/>
          </p:cNvSpPr>
          <p:nvPr>
            <p:ph type="body" idx="1"/>
          </p:nvPr>
        </p:nvSpPr>
        <p:spPr>
          <a:xfrm>
            <a:off x="501512" y="1383965"/>
            <a:ext cx="8412900" cy="353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•"/>
            </a:pPr>
            <a:r>
              <a:rPr lang="de" sz="1800" b="1" dirty="0" smtClean="0">
                <a:solidFill>
                  <a:schemeClr val="lt1"/>
                </a:solidFill>
              </a:rPr>
              <a:t>Repositories</a:t>
            </a:r>
            <a:endParaRPr lang="de" sz="1800" b="1" dirty="0">
              <a:solidFill>
                <a:schemeClr val="lt1"/>
              </a:solidFill>
            </a:endParaRPr>
          </a:p>
          <a:p>
            <a:pPr lvl="2" rtl="0">
              <a:buClr>
                <a:schemeClr val="lt1"/>
              </a:buClr>
              <a:buSzPct val="100000"/>
              <a:buFont typeface="Arial"/>
              <a:buNone/>
            </a:pPr>
            <a:r>
              <a:rPr lang="de-CH" sz="1800" dirty="0" err="1" smtClean="0">
                <a:solidFill>
                  <a:schemeClr val="lt1"/>
                </a:solidFill>
              </a:rPr>
              <a:t>eGov</a:t>
            </a:r>
            <a:endParaRPr lang="de-CH" sz="1800" dirty="0" smtClean="0">
              <a:solidFill>
                <a:schemeClr val="lt1"/>
              </a:solidFill>
            </a:endParaRPr>
          </a:p>
          <a:p>
            <a:pPr lvl="2" rtl="0">
              <a:buClr>
                <a:schemeClr val="lt1"/>
              </a:buClr>
              <a:buSzPct val="100000"/>
              <a:buFont typeface="Arial"/>
              <a:buNone/>
            </a:pPr>
            <a:r>
              <a:rPr lang="de-CH" sz="1800" dirty="0" smtClean="0">
                <a:solidFill>
                  <a:schemeClr val="lt1"/>
                </a:solidFill>
              </a:rPr>
              <a:t>teamraum-</a:t>
            </a:r>
            <a:r>
              <a:rPr lang="de-CH" sz="1800" dirty="0" err="1" smtClean="0">
                <a:solidFill>
                  <a:schemeClr val="lt1"/>
                </a:solidFill>
              </a:rPr>
              <a:t>buildout</a:t>
            </a:r>
            <a:endParaRPr lang="de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Bildschirmpräsentation (16:9)</PresentationFormat>
  <Paragraphs>71</Paragraphs>
  <Slides>14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label</vt:lpstr>
      <vt:lpstr>Office Theme</vt:lpstr>
      <vt:lpstr>PowerPoint-Präsentation</vt:lpstr>
      <vt:lpstr>PowerPoint-Präsentation</vt:lpstr>
      <vt:lpstr>Einführung</vt:lpstr>
      <vt:lpstr>Einführung</vt:lpstr>
      <vt:lpstr>Ziele</vt:lpstr>
      <vt:lpstr>Ausgangslage</vt:lpstr>
      <vt:lpstr>Aufgabenstellung</vt:lpstr>
      <vt:lpstr>Planung</vt:lpstr>
      <vt:lpstr>Realisierung</vt:lpstr>
      <vt:lpstr>Realisierung</vt:lpstr>
      <vt:lpstr>Realisierung</vt:lpstr>
      <vt:lpstr>Realisierung</vt:lpstr>
      <vt:lpstr>Fazit zur IPA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Misch</dc:creator>
  <cp:lastModifiedBy>Misch</cp:lastModifiedBy>
  <cp:revision>47</cp:revision>
  <dcterms:modified xsi:type="dcterms:W3CDTF">2014-06-01T19:54:24Z</dcterms:modified>
</cp:coreProperties>
</file>