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66" r:id="rId2"/>
  </p:sldMasterIdLst>
  <p:notesMasterIdLst>
    <p:notesMasterId r:id="rId17"/>
  </p:notesMasterIdLst>
  <p:sldIdLst>
    <p:sldId id="256" r:id="rId3"/>
    <p:sldId id="257" r:id="rId4"/>
    <p:sldId id="258" r:id="rId5"/>
    <p:sldId id="278" r:id="rId6"/>
    <p:sldId id="279" r:id="rId7"/>
    <p:sldId id="263" r:id="rId8"/>
    <p:sldId id="276" r:id="rId9"/>
    <p:sldId id="277" r:id="rId10"/>
    <p:sldId id="272" r:id="rId11"/>
    <p:sldId id="274" r:id="rId12"/>
    <p:sldId id="275" r:id="rId13"/>
    <p:sldId id="280" r:id="rId14"/>
    <p:sldId id="273" r:id="rId15"/>
    <p:sldId id="281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7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127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>
              <a:spcBef>
                <a:spcPts val="0"/>
              </a:spcBef>
              <a:buNone/>
              <a:defRPr/>
            </a:lvl1pPr>
            <a:lvl2pPr marL="0" indent="190500">
              <a:spcBef>
                <a:spcPts val="0"/>
              </a:spcBef>
              <a:buSzPct val="100000"/>
              <a:buNone/>
              <a:defRPr sz="3000"/>
            </a:lvl2pPr>
            <a:lvl3pPr marL="0" indent="190500">
              <a:spcBef>
                <a:spcPts val="0"/>
              </a:spcBef>
              <a:buSzPct val="100000"/>
              <a:buNone/>
              <a:defRPr sz="3000"/>
            </a:lvl3pPr>
            <a:lvl4pPr marL="0" indent="190500">
              <a:spcBef>
                <a:spcPts val="0"/>
              </a:spcBef>
              <a:buSzPct val="100000"/>
              <a:buNone/>
              <a:defRPr sz="3000"/>
            </a:lvl4pPr>
            <a:lvl5pPr marL="0" indent="190500">
              <a:spcBef>
                <a:spcPts val="0"/>
              </a:spcBef>
              <a:buSzPct val="100000"/>
              <a:buNone/>
              <a:defRPr sz="3000"/>
            </a:lvl5pPr>
            <a:lvl6pPr marL="0" indent="190500">
              <a:spcBef>
                <a:spcPts val="0"/>
              </a:spcBef>
              <a:buSzPct val="100000"/>
              <a:buNone/>
              <a:defRPr sz="3000"/>
            </a:lvl6pPr>
            <a:lvl7pPr marL="0" indent="190500">
              <a:spcBef>
                <a:spcPts val="0"/>
              </a:spcBef>
              <a:buSzPct val="100000"/>
              <a:buNone/>
              <a:defRPr sz="3000"/>
            </a:lvl7pPr>
            <a:lvl8pPr marL="0" indent="190500">
              <a:spcBef>
                <a:spcPts val="0"/>
              </a:spcBef>
              <a:buSzPct val="100000"/>
              <a:buNone/>
              <a:defRPr sz="3000"/>
            </a:lvl8pPr>
            <a:lvl9pPr marL="0" indent="19050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0" y="1115122"/>
            <a:ext cx="9143998" cy="1718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de-CH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IPA Präsentation</a:t>
            </a:r>
          </a:p>
          <a:p>
            <a:pPr lvl="0" algn="ctr">
              <a:buSzPct val="25000"/>
            </a:pPr>
            <a:endParaRPr lang="de-CH" sz="2400" b="1" dirty="0" smtClean="0">
              <a:solidFill>
                <a:schemeClr val="dk1"/>
              </a:solidFill>
            </a:endParaRPr>
          </a:p>
          <a:p>
            <a:pPr lvl="0" algn="ctr">
              <a:buSzPct val="25000"/>
            </a:pPr>
            <a:r>
              <a:rPr lang="de-CH" sz="2400" b="1" dirty="0" smtClean="0">
                <a:solidFill>
                  <a:schemeClr val="dk1"/>
                </a:solidFill>
              </a:rPr>
              <a:t>Automatische </a:t>
            </a:r>
            <a:r>
              <a:rPr lang="de-CH" sz="2400" b="1" dirty="0">
                <a:solidFill>
                  <a:schemeClr val="dk1"/>
                </a:solidFill>
              </a:rPr>
              <a:t>Installation von Demo-Webplattformen</a:t>
            </a:r>
            <a:r>
              <a:rPr lang="de" sz="2400" b="1" dirty="0" smtClean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buSzPct val="25000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Dienstag, </a:t>
            </a:r>
            <a:r>
              <a:rPr lang="de" sz="2400" b="1" dirty="0" smtClean="0">
                <a:solidFill>
                  <a:schemeClr val="dk1"/>
                </a:solidFill>
              </a:rPr>
              <a:t>10</a:t>
            </a: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. </a:t>
            </a:r>
            <a:r>
              <a:rPr lang="de" sz="2400" b="1" dirty="0" smtClean="0">
                <a:solidFill>
                  <a:schemeClr val="dk1"/>
                </a:solidFill>
              </a:rPr>
              <a:t>Juni</a:t>
            </a: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, 2014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3350" y="4185900"/>
            <a:ext cx="3861899" cy="89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" sz="1800" dirty="0"/>
              <a:t>Michel Weingart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de" sz="1800" dirty="0"/>
              <a:t>m.weingart@4teamwork.ch</a:t>
            </a:r>
          </a:p>
        </p:txBody>
      </p:sp>
      <p:pic>
        <p:nvPicPr>
          <p:cNvPr id="5" name="Grafik 4" descr="SSD:Users:mischu:Desktop:IPA_michel.weingart:Bilder:logo_4teamwor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" y="395287"/>
            <a:ext cx="1714818" cy="46577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-CH" sz="2400" b="1" i="0" u="none" strike="noStrike" cap="none" baseline="0" dirty="0" smtClean="0">
                <a:solidFill>
                  <a:schemeClr val="dk1"/>
                </a:solidFill>
              </a:rPr>
              <a:t>R</a:t>
            </a: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ealisierung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69"/>
          <p:cNvSpPr txBox="1">
            <a:spLocks noGrp="1"/>
          </p:cNvSpPr>
          <p:nvPr>
            <p:ph type="body" idx="1"/>
          </p:nvPr>
        </p:nvSpPr>
        <p:spPr>
          <a:xfrm>
            <a:off x="501512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Skripts</a:t>
            </a:r>
            <a:endParaRPr lang="de" sz="1800" b="1" dirty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err="1" smtClean="0">
                <a:solidFill>
                  <a:schemeClr val="lt1"/>
                </a:solidFill>
              </a:rPr>
              <a:t>organisation.json</a:t>
            </a:r>
            <a:r>
              <a:rPr lang="de-CH" sz="1800" dirty="0" smtClean="0">
                <a:solidFill>
                  <a:schemeClr val="lt1"/>
                </a:solidFill>
              </a:rPr>
              <a:t> </a:t>
            </a: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teamraum</a:t>
            </a:r>
            <a:r>
              <a:rPr lang="de-CH" sz="1800" dirty="0" smtClean="0">
                <a:solidFill>
                  <a:schemeClr val="lt1"/>
                </a:solidFill>
              </a:rPr>
              <a:t>-</a:t>
            </a:r>
            <a:r>
              <a:rPr lang="de-CH" sz="1800" dirty="0" err="1" smtClean="0">
                <a:solidFill>
                  <a:schemeClr val="lt1"/>
                </a:solidFill>
              </a:rPr>
              <a:t>modules.json</a:t>
            </a:r>
            <a:endParaRPr lang="de-CH" sz="1800" dirty="0" smtClean="0">
              <a:solidFill>
                <a:schemeClr val="lt1"/>
              </a:solidFill>
            </a:endParaRPr>
          </a:p>
          <a:p>
            <a:pPr lvl="2">
              <a:buClr>
                <a:schemeClr val="lt1"/>
              </a:buClr>
              <a:buSzPct val="100000"/>
              <a:buNone/>
            </a:pPr>
            <a:r>
              <a:rPr lang="de-CH" sz="1800" dirty="0" err="1" smtClean="0">
                <a:solidFill>
                  <a:schemeClr val="lt1"/>
                </a:solidFill>
              </a:rPr>
              <a:t>setuphandlers.py</a:t>
            </a:r>
            <a:endParaRPr lang="de" sz="1800" dirty="0">
              <a:solidFill>
                <a:schemeClr val="lt1"/>
              </a:solidFill>
            </a:endParaRPr>
          </a:p>
          <a:p>
            <a:pPr lvl="2">
              <a:buClr>
                <a:schemeClr val="lt1"/>
              </a:buClr>
              <a:buSzPct val="100000"/>
              <a:buNone/>
            </a:pPr>
            <a:r>
              <a:rPr lang="de-CH" sz="1800" dirty="0" err="1" smtClean="0">
                <a:solidFill>
                  <a:schemeClr val="lt1"/>
                </a:solidFill>
              </a:rPr>
              <a:t>demo_teamraum.py</a:t>
            </a:r>
            <a:r>
              <a:rPr lang="de-CH" sz="1800" dirty="0" smtClean="0">
                <a:solidFill>
                  <a:schemeClr val="lt1"/>
                </a:solidFill>
              </a:rPr>
              <a:t> </a:t>
            </a:r>
          </a:p>
          <a:p>
            <a:pPr lvl="2">
              <a:buClr>
                <a:schemeClr val="lt1"/>
              </a:buClr>
              <a:buSzPct val="100000"/>
              <a:buNone/>
            </a:pPr>
            <a:r>
              <a:rPr lang="de-CH" sz="1800" dirty="0" err="1" smtClean="0">
                <a:solidFill>
                  <a:schemeClr val="lt1"/>
                </a:solidFill>
              </a:rPr>
              <a:t>apply_profile.py</a:t>
            </a:r>
            <a:r>
              <a:rPr lang="de-CH" sz="1800" dirty="0" smtClean="0">
                <a:solidFill>
                  <a:schemeClr val="lt1"/>
                </a:solidFill>
              </a:rPr>
              <a:t> </a:t>
            </a:r>
          </a:p>
          <a:p>
            <a:pPr lvl="2">
              <a:buClr>
                <a:schemeClr val="lt1"/>
              </a:buClr>
              <a:buSzPct val="100000"/>
              <a:buNone/>
            </a:pPr>
            <a:r>
              <a:rPr lang="en-US" sz="1800" dirty="0">
                <a:solidFill>
                  <a:schemeClr val="lt1"/>
                </a:solidFill>
              </a:rPr>
              <a:t>b</a:t>
            </a:r>
            <a:r>
              <a:rPr lang="de-CH" sz="1800" dirty="0" err="1" smtClean="0">
                <a:solidFill>
                  <a:schemeClr val="lt1"/>
                </a:solidFill>
              </a:rPr>
              <a:t>uildout.cfg</a:t>
            </a:r>
            <a:endParaRPr lang="de-CH" sz="1800" dirty="0" smtClean="0">
              <a:solidFill>
                <a:schemeClr val="lt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425461" y="2364157"/>
            <a:ext cx="508000" cy="100623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888155" y="3405560"/>
            <a:ext cx="508000" cy="63656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04158" y="2637695"/>
            <a:ext cx="113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eGov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60631" y="3415330"/>
            <a:ext cx="21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t</a:t>
            </a:r>
            <a:r>
              <a:rPr lang="en-US" sz="1800" b="1" dirty="0" err="1" smtClean="0"/>
              <a:t>eamraum-buildout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664188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Realisierung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69"/>
          <p:cNvSpPr txBox="1">
            <a:spLocks noGrp="1"/>
          </p:cNvSpPr>
          <p:nvPr>
            <p:ph type="body" idx="1"/>
          </p:nvPr>
        </p:nvSpPr>
        <p:spPr>
          <a:xfrm>
            <a:off x="501512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Der neuste </a:t>
            </a:r>
            <a:r>
              <a:rPr lang="de" sz="1800" b="1" dirty="0" smtClean="0">
                <a:solidFill>
                  <a:schemeClr val="lt1"/>
                </a:solidFill>
              </a:rPr>
              <a:t>Release</a:t>
            </a:r>
            <a:endParaRPr lang="de" sz="1800" b="1" dirty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Demoplattform </a:t>
            </a:r>
            <a:r>
              <a:rPr lang="de-CH" sz="1800" dirty="0" smtClean="0">
                <a:solidFill>
                  <a:schemeClr val="lt1"/>
                </a:solidFill>
              </a:rPr>
              <a:t>mit dem neusten Release </a:t>
            </a:r>
            <a:r>
              <a:rPr lang="de-CH" sz="1800" dirty="0" smtClean="0">
                <a:solidFill>
                  <a:schemeClr val="lt1"/>
                </a:solidFill>
              </a:rPr>
              <a:t>aufsetzen</a:t>
            </a:r>
          </a:p>
          <a:p>
            <a:pPr lvl="2">
              <a:buClr>
                <a:schemeClr val="lt1"/>
              </a:buClr>
              <a:buSzPct val="100000"/>
              <a:buNone/>
            </a:pPr>
            <a:r>
              <a:rPr lang="de-CH" sz="1800" dirty="0">
                <a:solidFill>
                  <a:schemeClr val="lt1"/>
                </a:solidFill>
              </a:rPr>
              <a:t>Anpassungen im </a:t>
            </a:r>
            <a:r>
              <a:rPr lang="de-CH" sz="1800" dirty="0" err="1">
                <a:solidFill>
                  <a:schemeClr val="lt1"/>
                </a:solidFill>
              </a:rPr>
              <a:t>Buildout</a:t>
            </a:r>
            <a:endParaRPr lang="de-CH" sz="1800" dirty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endParaRPr lang="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83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Realisierung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69"/>
          <p:cNvSpPr txBox="1">
            <a:spLocks noGrp="1"/>
          </p:cNvSpPr>
          <p:nvPr>
            <p:ph type="body" idx="1"/>
          </p:nvPr>
        </p:nvSpPr>
        <p:spPr>
          <a:xfrm>
            <a:off x="501512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Testing</a:t>
            </a:r>
          </a:p>
          <a:p>
            <a:pPr marL="76200" lvl="0" indent="0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de" sz="1800" b="1" dirty="0">
                <a:solidFill>
                  <a:schemeClr val="lt1"/>
                </a:solidFill>
              </a:rPr>
              <a:t>	</a:t>
            </a:r>
            <a:r>
              <a:rPr lang="de" sz="1800" dirty="0" smtClean="0">
                <a:solidFill>
                  <a:schemeClr val="lt1"/>
                </a:solidFill>
              </a:rPr>
              <a:t>Phasenmodell</a:t>
            </a:r>
          </a:p>
          <a:p>
            <a:pPr marL="76200" lvl="0" indent="0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	</a:t>
            </a:r>
            <a:r>
              <a:rPr lang="de-CH" sz="1800" dirty="0" err="1" smtClean="0">
                <a:solidFill>
                  <a:schemeClr val="lt1"/>
                </a:solidFill>
              </a:rPr>
              <a:t>Interativ</a:t>
            </a:r>
            <a:endParaRPr lang="de-CH" sz="1800" dirty="0" smtClean="0">
              <a:solidFill>
                <a:schemeClr val="lt1"/>
              </a:solidFill>
            </a:endParaRPr>
          </a:p>
          <a:p>
            <a:pPr marL="76200" lvl="0" indent="0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de-CH" sz="1800" dirty="0">
                <a:solidFill>
                  <a:schemeClr val="lt1"/>
                </a:solidFill>
              </a:rPr>
              <a:t>	</a:t>
            </a:r>
            <a:r>
              <a:rPr lang="de-CH" sz="1800" dirty="0" smtClean="0">
                <a:solidFill>
                  <a:schemeClr val="lt1"/>
                </a:solidFill>
              </a:rPr>
              <a:t>demo_teamraum.py</a:t>
            </a:r>
            <a:endParaRPr lang="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380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Fazit zur IPA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95937" y="1378242"/>
            <a:ext cx="8407826" cy="3545681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411602" y="1392291"/>
            <a:ext cx="8392159" cy="35316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24000" marR="0" lvl="0" indent="-2921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Schwierigkeiten</a:t>
            </a:r>
          </a:p>
          <a:p>
            <a:pPr marL="324000" marR="0" lvl="0" indent="-2921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Erfolge</a:t>
            </a:r>
            <a:endParaRPr lang="de" sz="1800" b="1" i="0" u="none" strike="noStrike" cap="none" baseline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Demonstration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95937" y="1378242"/>
            <a:ext cx="8407826" cy="3545681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411602" y="1392291"/>
            <a:ext cx="8392159" cy="35316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Skript Ausführen</a:t>
            </a:r>
          </a:p>
          <a:p>
            <a:pPr marL="342900" marR="0" lvl="0" indent="-2921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Erklärungen</a:t>
            </a:r>
          </a:p>
        </p:txBody>
      </p:sp>
    </p:spTree>
    <p:extLst>
      <p:ext uri="{BB962C8B-B14F-4D97-AF65-F5344CB8AC3E}">
        <p14:creationId xmlns:p14="http://schemas.microsoft.com/office/powerpoint/2010/main" val="18887658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279133" y="1701641"/>
            <a:ext cx="5531895" cy="1059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451633" y="770519"/>
            <a:ext cx="5531999" cy="860097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194559" y="823788"/>
            <a:ext cx="5524809" cy="753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Einführung </a:t>
            </a:r>
            <a:endParaRPr lang="de" sz="1800" b="0" i="0" u="none" strike="noStrike" cap="none" baseline="0" dirty="0" smtClean="0">
              <a:solidFill>
                <a:schemeClr val="lt1"/>
              </a:solidFill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Ziele</a:t>
            </a: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3807" y="278727"/>
            <a:ext cx="9143998" cy="5309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" sz="2400" b="0" i="0" u="none" strike="noStrike" cap="none" baseline="0" dirty="0">
                <a:solidFill>
                  <a:schemeClr val="dk1"/>
                </a:solidFill>
              </a:rPr>
              <a:t>Ablauf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947953" y="1701641"/>
            <a:ext cx="5487291" cy="10948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algn="l" rtl="0">
              <a:spcBef>
                <a:spcPts val="0"/>
              </a:spcBef>
            </a:pPr>
            <a:r>
              <a:rPr lang="de" sz="1800" dirty="0" smtClean="0">
                <a:solidFill>
                  <a:schemeClr val="lt1"/>
                </a:solidFill>
              </a:rPr>
              <a:t>Ausgangslage</a:t>
            </a:r>
          </a:p>
          <a:p>
            <a:pPr marL="457200" marR="0" lvl="0" algn="l" rtl="0">
              <a:spcBef>
                <a:spcPts val="0"/>
              </a:spcBef>
            </a:pPr>
            <a:r>
              <a:rPr lang="de" sz="1800" dirty="0" smtClean="0">
                <a:solidFill>
                  <a:schemeClr val="lt1"/>
                </a:solidFill>
              </a:rPr>
              <a:t>Aufgabenstellung</a:t>
            </a:r>
            <a:endParaRPr lang="de" sz="1800" dirty="0">
              <a:solidFill>
                <a:schemeClr val="lt1"/>
              </a:solidFill>
            </a:endParaRPr>
          </a:p>
          <a:p>
            <a:pPr marL="457200" marR="0" lvl="0" algn="l" rtl="0">
              <a:spcBef>
                <a:spcPts val="0"/>
              </a:spcBef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Planung</a:t>
            </a:r>
          </a:p>
        </p:txBody>
      </p:sp>
      <p:sp>
        <p:nvSpPr>
          <p:cNvPr id="121" name="Shape 121"/>
          <p:cNvSpPr/>
          <p:nvPr/>
        </p:nvSpPr>
        <p:spPr>
          <a:xfrm>
            <a:off x="1398041" y="4358935"/>
            <a:ext cx="5531999" cy="6700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083080" y="4290887"/>
            <a:ext cx="5531999" cy="76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dirty="0" smtClean="0">
                <a:solidFill>
                  <a:schemeClr val="lt1"/>
                </a:solidFill>
              </a:rPr>
              <a:t>Fazit zur IPA  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dirty="0" smtClean="0">
                <a:solidFill>
                  <a:schemeClr val="lt1"/>
                </a:solidFill>
              </a:rPr>
              <a:t>Demonstration</a:t>
            </a: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939325" y="2825475"/>
            <a:ext cx="5531999" cy="1453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672050" y="2821700"/>
            <a:ext cx="6739500" cy="1448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dirty="0">
                <a:solidFill>
                  <a:schemeClr val="lt1"/>
                </a:solidFill>
              </a:rPr>
              <a:t>     </a:t>
            </a:r>
            <a:r>
              <a:rPr lang="de" sz="1800" b="1" dirty="0" smtClean="0">
                <a:solidFill>
                  <a:schemeClr val="lt1"/>
                </a:solidFill>
              </a:rPr>
              <a:t>Realisierung</a:t>
            </a:r>
            <a:endParaRPr lang="de" sz="1800" b="1" i="0" u="none" strike="noStrike" cap="none" baseline="0" dirty="0">
              <a:solidFill>
                <a:schemeClr val="lt1"/>
              </a:solidFill>
            </a:endParaRPr>
          </a:p>
          <a:p>
            <a:pPr marL="1257300" marR="0" lvl="2" indent="-304800" algn="l" rtl="0"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-CH" sz="1800" b="0" i="0" u="none" strike="noStrike" cap="none" baseline="0" dirty="0" err="1" smtClean="0">
                <a:solidFill>
                  <a:schemeClr val="lt1"/>
                </a:solidFill>
              </a:rPr>
              <a:t>Repositories</a:t>
            </a:r>
            <a:endParaRPr lang="de" sz="1800" b="0" i="0" u="none" strike="noStrike" cap="none" baseline="0" dirty="0">
              <a:solidFill>
                <a:schemeClr val="lt1"/>
              </a:solidFill>
            </a:endParaRPr>
          </a:p>
          <a:p>
            <a:pPr marL="1257300" marR="0" lvl="2" indent="-304800" algn="l" rtl="0"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Skripts</a:t>
            </a:r>
            <a:endParaRPr lang="de" sz="1800" b="0" i="0" u="none" strike="noStrike" cap="none" baseline="0" dirty="0">
              <a:solidFill>
                <a:schemeClr val="lt1"/>
              </a:solidFill>
            </a:endParaRPr>
          </a:p>
          <a:p>
            <a:pPr marL="1257300" marR="0" lvl="2" indent="-304800" algn="l" rtl="0">
              <a:buClr>
                <a:schemeClr val="lt1"/>
              </a:buClr>
              <a:buSzPct val="100000"/>
              <a:buFont typeface="Helvetica Neue"/>
              <a:buChar char="•"/>
            </a:pPr>
            <a:r>
              <a:rPr lang="de" sz="1800" dirty="0" smtClean="0">
                <a:solidFill>
                  <a:schemeClr val="lt1"/>
                </a:solidFill>
              </a:rPr>
              <a:t>Releases</a:t>
            </a:r>
          </a:p>
          <a:p>
            <a:pPr marL="1257300" marR="0" lvl="2" indent="-304800" algn="l" rtl="0">
              <a:buClr>
                <a:schemeClr val="lt1"/>
              </a:buClr>
              <a:buSzPct val="100000"/>
              <a:buFont typeface="Helvetica Neue"/>
              <a:buChar char="•"/>
            </a:pPr>
            <a:r>
              <a:rPr lang="de" sz="1800" dirty="0" smtClean="0">
                <a:solidFill>
                  <a:schemeClr val="lt1"/>
                </a:solidFill>
              </a:rPr>
              <a:t>Testing</a:t>
            </a:r>
            <a:endParaRPr lang="de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dirty="0">
                <a:solidFill>
                  <a:schemeClr val="dk1"/>
                </a:solidFill>
              </a:rPr>
              <a:t>E</a:t>
            </a: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inführung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937" y="137901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Eckdaten 4teamwork AG</a:t>
            </a: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Gründung: 2003</a:t>
            </a: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i="0" u="none" strike="noStrike" cap="none" baseline="0" dirty="0" smtClean="0">
                <a:solidFill>
                  <a:schemeClr val="lt1"/>
                </a:solidFill>
              </a:rPr>
              <a:t>AG</a:t>
            </a:r>
            <a:r>
              <a:rPr lang="de" sz="1800" i="0" u="none" strike="noStrike" cap="none" dirty="0" smtClean="0">
                <a:solidFill>
                  <a:schemeClr val="lt1"/>
                </a:solidFill>
              </a:rPr>
              <a:t> seit: 2013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Mitarbeitende: 15</a:t>
            </a: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Dienstleitungen</a:t>
            </a:r>
            <a:r>
              <a:rPr lang="de-CH" sz="1800" dirty="0" smtClean="0">
                <a:solidFill>
                  <a:schemeClr val="lt1"/>
                </a:solidFill>
              </a:rPr>
              <a:t>:</a:t>
            </a:r>
            <a:r>
              <a:rPr lang="de" sz="1800" dirty="0" smtClean="0">
                <a:solidFill>
                  <a:schemeClr val="lt1"/>
                </a:solidFill>
              </a:rPr>
              <a:t> </a:t>
            </a:r>
            <a:r>
              <a:rPr lang="de" sz="1800" dirty="0">
                <a:solidFill>
                  <a:schemeClr val="lt1"/>
                </a:solidFill>
              </a:rPr>
              <a:t>Bereitstellen von webbasierten </a:t>
            </a:r>
            <a:r>
              <a:rPr lang="de" sz="1800" dirty="0" smtClean="0">
                <a:solidFill>
                  <a:schemeClr val="lt1"/>
                </a:solidFill>
              </a:rPr>
              <a:t>Arbeitsplätzen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dirty="0" smtClean="0">
                <a:solidFill>
                  <a:schemeClr val="dk1"/>
                </a:solidFill>
              </a:rPr>
              <a:t>Einführung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937" y="137901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Michel Weingart</a:t>
            </a:r>
            <a:endParaRPr lang="de" sz="1800" dirty="0" smtClean="0">
              <a:solidFill>
                <a:schemeClr val="lt1"/>
              </a:solidFill>
            </a:endParaRP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Tätig bei 4teamwork seit: 2012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Bereich: IT Support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995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dirty="0" smtClean="0">
                <a:solidFill>
                  <a:schemeClr val="dk1"/>
                </a:solidFill>
              </a:rPr>
              <a:t>Ziele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937" y="137901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Erläuterung Repositories und Skripts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Zusammenspiel</a:t>
            </a:r>
            <a:r>
              <a:rPr lang="de" sz="1800" b="1" i="0" u="none" strike="noStrike" cap="none" dirty="0" smtClean="0">
                <a:solidFill>
                  <a:schemeClr val="lt1"/>
                </a:solidFill>
              </a:rPr>
              <a:t> von Repositories und Skripts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W</a:t>
            </a:r>
            <a:r>
              <a:rPr lang="de" sz="1800" b="1" dirty="0" smtClean="0">
                <a:solidFill>
                  <a:schemeClr val="lt1"/>
                </a:solidFill>
              </a:rPr>
              <a:t>ie wurde getestet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Wie</a:t>
            </a:r>
            <a:r>
              <a:rPr lang="de" sz="1800" b="1" i="0" u="none" strike="noStrike" cap="none" dirty="0" smtClean="0">
                <a:solidFill>
                  <a:schemeClr val="lt1"/>
                </a:solidFill>
              </a:rPr>
              <a:t> wird die Demo-Plattform mit dem neusten Release aufgesetzt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981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080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de-CH" sz="2400" b="1" dirty="0" smtClean="0"/>
              <a:t>Ausgangslage</a:t>
            </a:r>
            <a:endParaRPr lang="de-CH" sz="2400" dirty="0"/>
          </a:p>
        </p:txBody>
      </p:sp>
      <p:sp>
        <p:nvSpPr>
          <p:cNvPr id="168" name="Shape 168"/>
          <p:cNvSpPr/>
          <p:nvPr/>
        </p:nvSpPr>
        <p:spPr>
          <a:xfrm>
            <a:off x="401101" y="1379025"/>
            <a:ext cx="8412900" cy="354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30488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Verbesserungen, Erweiterungen sind</a:t>
            </a:r>
            <a:r>
              <a:rPr lang="de" sz="1800" b="1" dirty="0" smtClean="0">
                <a:solidFill>
                  <a:schemeClr val="lt1"/>
                </a:solidFill>
              </a:rPr>
              <a:t> </a:t>
            </a:r>
            <a:r>
              <a:rPr lang="de" sz="1800" b="1" dirty="0" smtClean="0">
                <a:solidFill>
                  <a:schemeClr val="lt1"/>
                </a:solidFill>
              </a:rPr>
              <a:t>in einem </a:t>
            </a:r>
            <a:r>
              <a:rPr lang="de" sz="1800" b="1" dirty="0" smtClean="0">
                <a:solidFill>
                  <a:schemeClr val="lt1"/>
                </a:solidFill>
              </a:rPr>
              <a:t>Releaseprozess</a:t>
            </a:r>
            <a:r>
              <a:rPr lang="de-CH" sz="1800" b="1" dirty="0" smtClean="0">
                <a:solidFill>
                  <a:schemeClr val="lt1"/>
                </a:solidFill>
              </a:rPr>
              <a:t> eingebettet</a:t>
            </a:r>
            <a:endParaRPr lang="de" sz="1800" b="1" dirty="0" smtClean="0">
              <a:solidFill>
                <a:schemeClr val="lt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Demoplattform </a:t>
            </a:r>
            <a:r>
              <a:rPr lang="de" sz="1800" b="1" dirty="0" smtClean="0">
                <a:solidFill>
                  <a:schemeClr val="lt1"/>
                </a:solidFill>
              </a:rPr>
              <a:t>(</a:t>
            </a:r>
            <a:r>
              <a:rPr lang="de-CH" sz="1800" b="1" dirty="0" smtClean="0">
                <a:solidFill>
                  <a:schemeClr val="lt1"/>
                </a:solidFill>
              </a:rPr>
              <a:t>demo.4teamwork.ch</a:t>
            </a:r>
            <a:r>
              <a:rPr lang="de" sz="1800" b="1" dirty="0" smtClean="0">
                <a:solidFill>
                  <a:schemeClr val="lt1"/>
                </a:solidFill>
              </a:rPr>
              <a:t>) </a:t>
            </a:r>
            <a:r>
              <a:rPr lang="de" sz="1800" b="1" dirty="0" smtClean="0">
                <a:solidFill>
                  <a:schemeClr val="lt1"/>
                </a:solidFill>
              </a:rPr>
              <a:t>für Tests</a:t>
            </a:r>
            <a:endParaRPr lang="de" sz="1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080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de-CH" sz="2400" b="1" dirty="0" smtClean="0"/>
              <a:t>Aufgabenstellung</a:t>
            </a:r>
            <a:endParaRPr lang="de-CH" sz="2400" dirty="0"/>
          </a:p>
        </p:txBody>
      </p:sp>
      <p:sp>
        <p:nvSpPr>
          <p:cNvPr id="168" name="Shape 168"/>
          <p:cNvSpPr/>
          <p:nvPr/>
        </p:nvSpPr>
        <p:spPr>
          <a:xfrm>
            <a:off x="401101" y="1379025"/>
            <a:ext cx="8412900" cy="354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30488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Automatisierte Bereitstellung einer </a:t>
            </a:r>
            <a:r>
              <a:rPr lang="de-CH" sz="1800" b="1" dirty="0" smtClean="0">
                <a:solidFill>
                  <a:schemeClr val="lt1"/>
                </a:solidFill>
              </a:rPr>
              <a:t>Demo-Plattform</a:t>
            </a:r>
            <a:endParaRPr lang="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581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080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de-CH" sz="2400" b="1" dirty="0" smtClean="0"/>
              <a:t>Planung</a:t>
            </a:r>
            <a:endParaRPr lang="de-CH" sz="2400" dirty="0"/>
          </a:p>
        </p:txBody>
      </p:sp>
      <p:sp>
        <p:nvSpPr>
          <p:cNvPr id="168" name="Shape 168"/>
          <p:cNvSpPr/>
          <p:nvPr/>
        </p:nvSpPr>
        <p:spPr>
          <a:xfrm>
            <a:off x="401101" y="1379025"/>
            <a:ext cx="8412900" cy="354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30488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de-CH" sz="1800" b="1" dirty="0" smtClean="0">
                <a:solidFill>
                  <a:schemeClr val="lt1"/>
                </a:solidFill>
              </a:rPr>
              <a:t>Zeitplan</a:t>
            </a:r>
            <a:endParaRPr lang="de-CH" sz="1800" b="1" dirty="0">
              <a:solidFill>
                <a:schemeClr val="lt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Kanban zur Produktionsprozesssteuerung</a:t>
            </a:r>
          </a:p>
          <a:p>
            <a:pPr marL="457200" indent="-3810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de-CH" sz="1800" b="1" dirty="0" err="1">
                <a:solidFill>
                  <a:schemeClr val="lt1"/>
                </a:solidFill>
              </a:rPr>
              <a:t>Git</a:t>
            </a:r>
            <a:r>
              <a:rPr lang="de-CH" sz="1800" b="1" dirty="0">
                <a:solidFill>
                  <a:schemeClr val="lt1"/>
                </a:solidFill>
              </a:rPr>
              <a:t> </a:t>
            </a:r>
            <a:r>
              <a:rPr lang="de-CH" sz="1800" b="1" dirty="0" smtClean="0">
                <a:solidFill>
                  <a:schemeClr val="lt1"/>
                </a:solidFill>
              </a:rPr>
              <a:t>Repository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Initialisierung</a:t>
            </a:r>
            <a:endParaRPr lang="de-CH" sz="1800" b="1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340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Realisierung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69"/>
          <p:cNvSpPr txBox="1">
            <a:spLocks noGrp="1"/>
          </p:cNvSpPr>
          <p:nvPr>
            <p:ph type="body" idx="1"/>
          </p:nvPr>
        </p:nvSpPr>
        <p:spPr>
          <a:xfrm>
            <a:off x="501512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Repositories</a:t>
            </a:r>
            <a:endParaRPr lang="de" sz="1800" b="1" dirty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err="1" smtClean="0">
                <a:solidFill>
                  <a:schemeClr val="lt1"/>
                </a:solidFill>
              </a:rPr>
              <a:t>eGov</a:t>
            </a:r>
            <a:endParaRPr lang="de-CH" sz="1800" dirty="0" smtClean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teamraum-</a:t>
            </a:r>
            <a:r>
              <a:rPr lang="de-CH" sz="1800" dirty="0" err="1" smtClean="0">
                <a:solidFill>
                  <a:schemeClr val="lt1"/>
                </a:solidFill>
              </a:rPr>
              <a:t>buildout</a:t>
            </a:r>
            <a:endParaRPr lang="de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166</Words>
  <Application>Microsoft Macintosh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label</vt:lpstr>
      <vt:lpstr>Office Theme</vt:lpstr>
      <vt:lpstr>PowerPoint Presentation</vt:lpstr>
      <vt:lpstr>PowerPoint Presentation</vt:lpstr>
      <vt:lpstr>Einführung</vt:lpstr>
      <vt:lpstr>Einführung</vt:lpstr>
      <vt:lpstr>Ziele</vt:lpstr>
      <vt:lpstr>Ausgangslage</vt:lpstr>
      <vt:lpstr>Aufgabenstellung</vt:lpstr>
      <vt:lpstr>Planung</vt:lpstr>
      <vt:lpstr>Realisierung</vt:lpstr>
      <vt:lpstr>Realisierung</vt:lpstr>
      <vt:lpstr>Realisierung</vt:lpstr>
      <vt:lpstr>Realisierung</vt:lpstr>
      <vt:lpstr>Fazit zur IPA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Misch</dc:creator>
  <cp:lastModifiedBy>adsf</cp:lastModifiedBy>
  <cp:revision>54</cp:revision>
  <dcterms:modified xsi:type="dcterms:W3CDTF">2014-06-02T13:53:06Z</dcterms:modified>
</cp:coreProperties>
</file>