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8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8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0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1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1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4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8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9431-A8E0-1648-A13F-534544A170CA}" type="datetimeFigureOut">
              <a:rPr lang="de-DE" smtClean="0"/>
              <a:t>11/26/13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1AE8-89DD-4440-84E8-5251B7F24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23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 l</dc:creator>
  <cp:lastModifiedBy>m l</cp:lastModifiedBy>
  <cp:revision>1</cp:revision>
  <dcterms:created xsi:type="dcterms:W3CDTF">2013-11-26T13:41:16Z</dcterms:created>
  <dcterms:modified xsi:type="dcterms:W3CDTF">2013-11-26T13:41:41Z</dcterms:modified>
</cp:coreProperties>
</file>