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AD07-C45D-7646-BEAB-4E9AEA38D4CD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2B882-FF1E-0041-AB38-7AD8E8D06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74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AD07-C45D-7646-BEAB-4E9AEA38D4CD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2B882-FF1E-0041-AB38-7AD8E8D06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64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AD07-C45D-7646-BEAB-4E9AEA38D4CD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2B882-FF1E-0041-AB38-7AD8E8D06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01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AD07-C45D-7646-BEAB-4E9AEA38D4CD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2B882-FF1E-0041-AB38-7AD8E8D06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5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AD07-C45D-7646-BEAB-4E9AEA38D4CD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2B882-FF1E-0041-AB38-7AD8E8D06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8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AD07-C45D-7646-BEAB-4E9AEA38D4CD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2B882-FF1E-0041-AB38-7AD8E8D06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88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AD07-C45D-7646-BEAB-4E9AEA38D4CD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2B882-FF1E-0041-AB38-7AD8E8D06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AD07-C45D-7646-BEAB-4E9AEA38D4CD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2B882-FF1E-0041-AB38-7AD8E8D06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54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AD07-C45D-7646-BEAB-4E9AEA38D4CD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2B882-FF1E-0041-AB38-7AD8E8D06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76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AD07-C45D-7646-BEAB-4E9AEA38D4CD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2B882-FF1E-0041-AB38-7AD8E8D06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9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B3AD07-C45D-7646-BEAB-4E9AEA38D4CD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2B882-FF1E-0041-AB38-7AD8E8D06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33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3AD07-C45D-7646-BEAB-4E9AEA38D4CD}" type="datetimeFigureOut">
              <a:rPr lang="en-US" smtClean="0"/>
              <a:t>06/11/14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2B882-FF1E-0041-AB38-7AD8E8D06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774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2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Erni</dc:creator>
  <cp:lastModifiedBy>David Erni</cp:lastModifiedBy>
  <cp:revision>1</cp:revision>
  <dcterms:created xsi:type="dcterms:W3CDTF">2014-11-06T15:41:46Z</dcterms:created>
  <dcterms:modified xsi:type="dcterms:W3CDTF">2014-11-06T15:41:59Z</dcterms:modified>
</cp:coreProperties>
</file>