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0" r:id="rId1"/>
    <p:sldMasterId id="2147483716" r:id="rId2"/>
  </p:sldMasterIdLst>
  <p:notesMasterIdLst>
    <p:notesMasterId r:id="rId16"/>
  </p:notesMasterIdLst>
  <p:handoutMasterIdLst>
    <p:handoutMasterId r:id="rId17"/>
  </p:handoutMasterIdLst>
  <p:sldIdLst>
    <p:sldId id="378" r:id="rId3"/>
    <p:sldId id="412" r:id="rId4"/>
    <p:sldId id="413" r:id="rId5"/>
    <p:sldId id="414" r:id="rId6"/>
    <p:sldId id="415" r:id="rId7"/>
    <p:sldId id="421" r:id="rId8"/>
    <p:sldId id="416" r:id="rId9"/>
    <p:sldId id="417" r:id="rId10"/>
    <p:sldId id="418" r:id="rId11"/>
    <p:sldId id="419" r:id="rId12"/>
    <p:sldId id="420" r:id="rId13"/>
    <p:sldId id="407" r:id="rId14"/>
    <p:sldId id="411" r:id="rId15"/>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62983A"/>
    <a:srgbClr val="FFFFFF"/>
    <a:srgbClr val="72BF44"/>
    <a:srgbClr val="0071BC"/>
    <a:srgbClr val="FF8B8B"/>
    <a:srgbClr val="8FAAE5"/>
    <a:srgbClr val="82BE55"/>
    <a:srgbClr val="264DA6"/>
    <a:srgbClr val="386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357" autoAdjust="0"/>
  </p:normalViewPr>
  <p:slideViewPr>
    <p:cSldViewPr>
      <p:cViewPr varScale="1">
        <p:scale>
          <a:sx n="146" d="100"/>
          <a:sy n="146" d="100"/>
        </p:scale>
        <p:origin x="516" y="114"/>
      </p:cViewPr>
      <p:guideLst>
        <p:guide orient="horz" pos="1620"/>
        <p:guide pos="2880"/>
      </p:guideLst>
    </p:cSldViewPr>
  </p:slideViewPr>
  <p:notesTextViewPr>
    <p:cViewPr>
      <p:scale>
        <a:sx n="100" d="100"/>
        <a:sy n="100" d="100"/>
      </p:scale>
      <p:origin x="0" y="0"/>
    </p:cViewPr>
  </p:notesTextViewPr>
  <p:notesViewPr>
    <p:cSldViewPr>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DC4BA-F62C-46A2-87C1-2103180CFF88}" type="datetimeFigureOut">
              <a:rPr lang="de-AT" smtClean="0"/>
              <a:t>17.10.2017</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0C009-48F3-49BF-8609-46CB9CE208D1}" type="slidenum">
              <a:rPr lang="de-AT" smtClean="0"/>
              <a:t>‹#›</a:t>
            </a:fld>
            <a:endParaRPr lang="de-AT"/>
          </a:p>
        </p:txBody>
      </p:sp>
    </p:spTree>
    <p:extLst>
      <p:ext uri="{BB962C8B-B14F-4D97-AF65-F5344CB8AC3E}">
        <p14:creationId xmlns:p14="http://schemas.microsoft.com/office/powerpoint/2010/main" val="799963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A09C-9A01-4873-9E29-1DA9CA5B5B01}" type="datetimeFigureOut">
              <a:rPr lang="de-DE" smtClean="0"/>
              <a:pPr/>
              <a:t>17.10.2017</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AB6EA-6F0D-4BB8-A057-E1D8374E5B98}" type="slidenum">
              <a:rPr lang="de-AT" smtClean="0"/>
              <a:pPr/>
              <a:t>‹#›</a:t>
            </a:fld>
            <a:endParaRPr lang="de-AT"/>
          </a:p>
        </p:txBody>
      </p:sp>
    </p:spTree>
    <p:extLst>
      <p:ext uri="{BB962C8B-B14F-4D97-AF65-F5344CB8AC3E}">
        <p14:creationId xmlns:p14="http://schemas.microsoft.com/office/powerpoint/2010/main" val="31151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313C66B-7AF5-40BA-8933-D16874FF94C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10/17/2017 2:52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88189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AT"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4FAA446-E61B-4D43-A3B1-7749AA6DC1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10/17/2017 2:52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32518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10/17/2017 2:52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53872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timecockpit.com/" TargetMode="External"/><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01976" y="890715"/>
            <a:ext cx="6723139" cy="1344818"/>
          </a:xfrm>
          <a:noFill/>
        </p:spPr>
        <p:txBody>
          <a:bodyPr lIns="146304" tIns="91440" rIns="146304" bIns="91440" anchor="t" anchorCtr="0"/>
          <a:lstStyle>
            <a:lvl1pPr>
              <a:defRPr sz="3971" spc="-74"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01976" y="2236506"/>
            <a:ext cx="5378503" cy="1344245"/>
          </a:xfrm>
          <a:noFill/>
        </p:spPr>
        <p:txBody>
          <a:bodyPr lIns="164592" tIns="109728" rIns="164592" bIns="109728">
            <a:noAutofit/>
          </a:bodyPr>
          <a:lstStyle>
            <a:lvl1pPr marL="0" indent="0">
              <a:spcBef>
                <a:spcPts val="0"/>
              </a:spcBef>
              <a:buNone/>
              <a:defRPr sz="2353" spc="0" baseline="0">
                <a:gradFill>
                  <a:gsLst>
                    <a:gs pos="91000">
                      <a:schemeClr val="tx1"/>
                    </a:gs>
                    <a:gs pos="0">
                      <a:schemeClr val="tx1"/>
                    </a:gs>
                  </a:gsLst>
                  <a:lin ang="5400000" scaled="0"/>
                </a:gradFill>
                <a:latin typeface="+mn-lt"/>
              </a:defRPr>
            </a:lvl1pPr>
          </a:lstStyle>
          <a:p>
            <a:pPr lvl="0"/>
            <a:r>
              <a:rPr lang="en-US"/>
              <a:t>Speaker name</a:t>
            </a:r>
          </a:p>
        </p:txBody>
      </p:sp>
      <p:sp>
        <p:nvSpPr>
          <p:cNvPr id="7" name="Rectangle 6"/>
          <p:cNvSpPr/>
          <p:nvPr userDrawn="1"/>
        </p:nvSpPr>
        <p:spPr bwMode="gray">
          <a:xfrm>
            <a:off x="0" y="4234870"/>
            <a:ext cx="9143533" cy="9086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92" fontAlgn="base">
              <a:lnSpc>
                <a:spcPct val="90000"/>
              </a:lnSpc>
              <a:spcBef>
                <a:spcPct val="0"/>
              </a:spcBef>
              <a:spcAft>
                <a:spcPct val="0"/>
              </a:spcAft>
            </a:pPr>
            <a:endParaRPr lang="en-US" sz="1765"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a:stretch>
            <a:fillRect/>
          </a:stretch>
        </p:blipFill>
        <p:spPr>
          <a:xfrm>
            <a:off x="339894" y="4565917"/>
            <a:ext cx="1070841" cy="228621"/>
          </a:xfrm>
          <a:prstGeom prst="rect">
            <a:avLst/>
          </a:prstGeom>
        </p:spPr>
      </p:pic>
    </p:spTree>
    <p:extLst>
      <p:ext uri="{BB962C8B-B14F-4D97-AF65-F5344CB8AC3E}">
        <p14:creationId xmlns:p14="http://schemas.microsoft.com/office/powerpoint/2010/main" val="27786665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1554854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990630"/>
            <a:ext cx="3596905" cy="1162241"/>
          </a:xfrm>
        </p:spPr>
        <p:txBody>
          <a:bodyPr wrap="square" anchor="ctr">
            <a:spAutoFit/>
          </a:bodyPr>
          <a:lstStyle>
            <a:lvl1pPr>
              <a:defRPr sz="3529"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4000763" y="0"/>
            <a:ext cx="5143237" cy="5142075"/>
          </a:xfrm>
          <a:prstGeom prst="rect">
            <a:avLst/>
          </a:prstGeom>
          <a:blipFill>
            <a:blip r:embed="rId2"/>
            <a:stretch>
              <a:fillRect/>
            </a:stretch>
          </a:blipFill>
        </p:spPr>
        <p:txBody>
          <a:bodyPr tIns="548640" anchor="ctr" anchorCtr="0">
            <a:noAutofit/>
          </a:bodyPr>
          <a:lstStyle>
            <a:lvl1pPr marL="0" indent="0" algn="ctr">
              <a:buNone/>
              <a:defRPr sz="1176"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715994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40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68946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Titl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563129"/>
            <a:ext cx="8740142" cy="917752"/>
          </a:xfrm>
          <a:noFill/>
        </p:spPr>
        <p:txBody>
          <a:bodyPr tIns="91440" bIns="91440" anchor="t" anchorCtr="0">
            <a:spAutoFit/>
          </a:bodyPr>
          <a:lstStyle>
            <a:lvl1pPr>
              <a:defRPr sz="5293" spc="-74" baseline="0">
                <a:solidFill>
                  <a:schemeClr val="bg1"/>
                </a:solidFill>
              </a:defRPr>
            </a:lvl1pPr>
          </a:lstStyle>
          <a:p>
            <a:r>
              <a:rPr lang="en-US"/>
              <a:t>Section title</a:t>
            </a:r>
          </a:p>
        </p:txBody>
      </p:sp>
    </p:spTree>
    <p:extLst>
      <p:ext uri="{BB962C8B-B14F-4D97-AF65-F5344CB8AC3E}">
        <p14:creationId xmlns:p14="http://schemas.microsoft.com/office/powerpoint/2010/main" val="244238698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valuation Slide">
    <p:spTree>
      <p:nvGrpSpPr>
        <p:cNvPr id="1" name=""/>
        <p:cNvGrpSpPr/>
        <p:nvPr/>
      </p:nvGrpSpPr>
      <p:grpSpPr>
        <a:xfrm>
          <a:off x="0" y="0"/>
          <a:ext cx="0" cy="0"/>
          <a:chOff x="0" y="0"/>
          <a:chExt cx="0" cy="0"/>
        </a:xfrm>
      </p:grpSpPr>
      <p:sp>
        <p:nvSpPr>
          <p:cNvPr id="2" name="Title 1"/>
          <p:cNvSpPr>
            <a:spLocks noGrp="1"/>
          </p:cNvSpPr>
          <p:nvPr>
            <p:ph type="title"/>
          </p:nvPr>
        </p:nvSpPr>
        <p:spPr>
          <a:xfrm>
            <a:off x="3765227" y="217133"/>
            <a:ext cx="5178583" cy="674749"/>
          </a:xfrm>
        </p:spPr>
        <p:txBody>
          <a:bodyPr/>
          <a:lstStyle>
            <a:lvl1pPr>
              <a:defRPr sz="2941"/>
            </a:lvl1pPr>
          </a:lstStyle>
          <a:p>
            <a:r>
              <a:rPr lang="en-US"/>
              <a:t>Click to edit Master title style</a:t>
            </a:r>
          </a:p>
        </p:txBody>
      </p:sp>
      <p:sp>
        <p:nvSpPr>
          <p:cNvPr id="4" name="Text Placeholder 3"/>
          <p:cNvSpPr>
            <a:spLocks noGrp="1"/>
          </p:cNvSpPr>
          <p:nvPr>
            <p:ph type="body" sz="quarter" idx="10"/>
          </p:nvPr>
        </p:nvSpPr>
        <p:spPr>
          <a:xfrm>
            <a:off x="3765227" y="3580371"/>
            <a:ext cx="5178012" cy="1344828"/>
          </a:xfrm>
        </p:spPr>
        <p:txBody>
          <a:bodyPr wrap="square">
            <a:noAutofit/>
          </a:bodyPr>
          <a:lstStyle>
            <a:lvl1pPr marL="0" indent="0">
              <a:spcBef>
                <a:spcPts val="1324"/>
              </a:spcBef>
              <a:buNone/>
              <a:defRPr sz="1471">
                <a:latin typeface="+mn-lt"/>
              </a:defRPr>
            </a:lvl1pPr>
            <a:lvl2pPr marL="168090" indent="0">
              <a:buNone/>
              <a:defRPr/>
            </a:lvl2pPr>
            <a:lvl3pPr marL="336179" indent="0">
              <a:buNone/>
              <a:defRPr/>
            </a:lvl3pPr>
            <a:lvl4pPr marL="504269" indent="0">
              <a:buNone/>
              <a:defRPr/>
            </a:lvl4pPr>
            <a:lvl5pPr marL="672358" indent="0">
              <a:buNone/>
              <a:defRPr/>
            </a:lvl5pPr>
          </a:lstStyle>
          <a:p>
            <a:pPr lvl="0"/>
            <a:r>
              <a:rPr lang="en-US"/>
              <a:t>Edit Master text styles</a:t>
            </a:r>
          </a:p>
        </p:txBody>
      </p:sp>
      <p:pic>
        <p:nvPicPr>
          <p:cNvPr id="5" name="Picture 4" descr="Image of Ignite app on a Windows Device." title="Ignite event image">
            <a:extLst>
              <a:ext uri="{FF2B5EF4-FFF2-40B4-BE49-F238E27FC236}">
                <a16:creationId xmlns:a16="http://schemas.microsoft.com/office/drawing/2014/main" id="{E803C22C-E970-4ADA-A60C-5127C1C2C1DE}"/>
              </a:ext>
            </a:extLst>
          </p:cNvPr>
          <p:cNvPicPr>
            <a:picLocks noChangeAspect="1"/>
          </p:cNvPicPr>
          <p:nvPr userDrawn="1"/>
        </p:nvPicPr>
        <p:blipFill rotWithShape="1">
          <a:blip r:embed="rId2"/>
          <a:srcRect l="17119" r="5881"/>
          <a:stretch/>
        </p:blipFill>
        <p:spPr>
          <a:xfrm>
            <a:off x="0" y="-1"/>
            <a:ext cx="3621650" cy="5143967"/>
          </a:xfrm>
          <a:prstGeom prst="rect">
            <a:avLst/>
          </a:prstGeom>
        </p:spPr>
      </p:pic>
    </p:spTree>
    <p:extLst>
      <p:ext uri="{BB962C8B-B14F-4D97-AF65-F5344CB8AC3E}">
        <p14:creationId xmlns:p14="http://schemas.microsoft.com/office/powerpoint/2010/main" val="1070277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891882"/>
            <a:ext cx="9144000" cy="42516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sz="1324">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897991"/>
            <a:ext cx="8740141" cy="1715791"/>
          </a:xfrm>
        </p:spPr>
        <p:txBody>
          <a:bodyPr/>
          <a:lstStyle>
            <a:lvl1pPr marL="0" indent="0">
              <a:buNone/>
              <a:defRPr sz="2426">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25482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42986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598948"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772798"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2228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01930" y="4574393"/>
            <a:ext cx="3361593" cy="350807"/>
          </a:xfrm>
          <a:prstGeom prst="rect">
            <a:avLst/>
          </a:prstGeom>
          <a:noFill/>
          <a:ln w="12700">
            <a:noFill/>
            <a:miter lim="800000"/>
            <a:headEnd type="none" w="sm" len="sm"/>
            <a:tailEnd type="none" w="sm" len="sm"/>
          </a:ln>
          <a:effectLst/>
        </p:spPr>
        <p:txBody>
          <a:bodyPr vert="horz" wrap="square" lIns="134464" tIns="134464" rIns="134464" bIns="134464" numCol="1" anchor="t" anchorCtr="0" compatLnSpc="1">
            <a:prstTxWarp prst="textNoShape">
              <a:avLst/>
            </a:prstTxWarp>
            <a:spAutoFit/>
          </a:bodyPr>
          <a:lstStyle/>
          <a:p>
            <a:pPr defTabSz="685513" eaLnBrk="0" hangingPunct="0"/>
            <a:r>
              <a:rPr lang="en-US" sz="515">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338724" y="352550"/>
            <a:ext cx="1067477" cy="228621"/>
          </a:xfrm>
          <a:prstGeom prst="rect">
            <a:avLst/>
          </a:prstGeom>
        </p:spPr>
      </p:pic>
    </p:spTree>
    <p:extLst>
      <p:ext uri="{BB962C8B-B14F-4D97-AF65-F5344CB8AC3E}">
        <p14:creationId xmlns:p14="http://schemas.microsoft.com/office/powerpoint/2010/main" val="4277762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29" y="891883"/>
            <a:ext cx="8740142" cy="1845826"/>
          </a:xfrm>
          <a:prstGeom prst="rect">
            <a:avLst/>
          </a:prstGeom>
        </p:spPr>
        <p:txBody>
          <a:bodyPr/>
          <a:lstStyle>
            <a:lvl1pPr marL="213614" indent="-213614">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224" indent="-20661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838" indent="-213614">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928" indent="-168090">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70017" indent="-168090">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4679157"/>
            <a:ext cx="9144001" cy="464344"/>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6064869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310114396"/>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3"/>
            <a:ext cx="8741309" cy="1746440"/>
          </a:xfrm>
        </p:spPr>
        <p:txBody>
          <a:bodyPr>
            <a:spAutoFit/>
          </a:bodyPr>
          <a:lstStyle>
            <a:lvl1pPr marL="0" indent="0">
              <a:spcBef>
                <a:spcPts val="1200"/>
              </a:spcBef>
              <a:buNone/>
              <a:defRPr/>
            </a:lvl1pPr>
            <a:lvl2pPr marL="168090" indent="0">
              <a:buNone/>
              <a:defRPr/>
            </a:lvl2pPr>
            <a:lvl3pPr marL="336179" indent="0">
              <a:buNone/>
              <a:defRPr/>
            </a:lvl3pPr>
            <a:lvl4pPr marL="504269" indent="0">
              <a:buNone/>
              <a:defRPr/>
            </a:lvl4pPr>
            <a:lvl5pPr marL="672358"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94247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528930997"/>
      </p:ext>
    </p:extLst>
  </p:cSld>
  <p:clrMapOvr>
    <a:masterClrMapping/>
  </p:clrMapOvr>
  <p:transition spd="slow">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203598"/>
            <a:ext cx="39604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4788024" y="1203598"/>
            <a:ext cx="4104457"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5208820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6408064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defTabSz="914400" fontAlgn="auto">
              <a:spcBef>
                <a:spcPts val="0"/>
              </a:spcBef>
              <a:spcAft>
                <a:spcPts val="0"/>
              </a:spcAft>
              <a:buClrTx/>
              <a:buSzTx/>
              <a:buFontTx/>
              <a:buNone/>
            </a:pPr>
            <a:r>
              <a:rPr lang="en-US" sz="1200" b="1" dirty="0">
                <a:solidFill>
                  <a:srgbClr val="0071BC"/>
                </a:solidFill>
                <a:latin typeface="Segoe UI"/>
                <a:ea typeface="+mn-ea"/>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016298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957069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0" y="195486"/>
            <a:ext cx="801618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32759912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6180"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tabLst/>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14113680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27584" y="195486"/>
            <a:ext cx="806489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858280290"/>
      </p:ext>
    </p:extLst>
  </p:cSld>
  <p:clrMapOvr>
    <a:masterClrMapping/>
  </p:clrMapOvr>
  <p:transition spd="slow">
    <p:push/>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797799063"/>
      </p:ext>
    </p:extLst>
  </p:cSld>
  <p:clrMapOvr>
    <a:masterClrMapping/>
  </p:clrMapOvr>
  <p:transition spd="slow">
    <p:push/>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ual Column with Sub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2534"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876302" y="915566"/>
            <a:ext cx="8016180"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17961905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01977" y="890733"/>
            <a:ext cx="8741309" cy="17464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033934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81207284"/>
      </p:ext>
    </p:extLst>
  </p:cSld>
  <p:clrMapOvr>
    <a:masterClrMapping/>
  </p:clrMapOvr>
  <p:transition spd="slow">
    <p:push/>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528392"/>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9999" y="4736851"/>
            <a:ext cx="2716832"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110730590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8"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13479522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6350" y="0"/>
            <a:ext cx="9165105"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a:solidFill>
                <a:srgbClr val="FFFFFF"/>
              </a:solidFill>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541802224"/>
      </p:ext>
    </p:extLst>
  </p:cSld>
  <p:clrMapOvr>
    <a:masterClrMapping/>
  </p:clrMapOvr>
  <p:transition spd="slow">
    <p:push dir="u"/>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1"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387553923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9"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2" name="TextBox 1"/>
          <p:cNvSpPr txBox="1"/>
          <p:nvPr userDrawn="1"/>
        </p:nvSpPr>
        <p:spPr>
          <a:xfrm>
            <a:off x="251520" y="3519352"/>
            <a:ext cx="2198038" cy="1015663"/>
          </a:xfrm>
          <a:prstGeom prst="rect">
            <a:avLst/>
          </a:prstGeom>
          <a:noFill/>
        </p:spPr>
        <p:txBody>
          <a:bodyPr wrap="none" rtlCol="0">
            <a:spAutoFit/>
          </a:bodyPr>
          <a:lstStyle/>
          <a:p>
            <a:pPr defTabSz="914400" fontAlgn="auto">
              <a:spcBef>
                <a:spcPts val="0"/>
              </a:spcBef>
              <a:spcAft>
                <a:spcPts val="0"/>
              </a:spcAft>
              <a:buClrTx/>
              <a:buSzTx/>
              <a:buFontTx/>
              <a:buNone/>
            </a:pPr>
            <a:r>
              <a:rPr lang="de-AT" sz="6000" dirty="0">
                <a:solidFill>
                  <a:srgbClr val="595959"/>
                </a:solidFill>
                <a:latin typeface="Segoe UI Semilight" panose="020B0402040204020203" pitchFamily="34" charset="0"/>
                <a:ea typeface="+mn-ea"/>
                <a:cs typeface="Segoe UI Semilight" panose="020B0402040204020203" pitchFamily="34" charset="0"/>
              </a:rPr>
              <a:t>Demo</a:t>
            </a:r>
            <a:endParaRPr lang="en-US" sz="6000" dirty="0">
              <a:solidFill>
                <a:srgbClr val="595959"/>
              </a:solidFill>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135767208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defTabSz="914400" fontAlgn="auto">
              <a:spcBef>
                <a:spcPts val="0"/>
              </a:spcBef>
              <a:spcAft>
                <a:spcPts val="0"/>
              </a:spcAft>
              <a:buClrTx/>
              <a:buSzTx/>
              <a:buFontTx/>
              <a:buNone/>
            </a:pPr>
            <a:endParaRPr lang="en-US"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3337751374"/>
      </p:ext>
    </p:extLst>
  </p:cSld>
  <p:clrMapOvr>
    <a:masterClrMapping/>
  </p:clrMapOvr>
  <p:transition spd="slow">
    <p:push/>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Knowledge</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Tracker</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defTabSz="914400" fontAlgn="auto">
              <a:spcBef>
                <a:spcPts val="0"/>
              </a:spcBef>
              <a:spcAft>
                <a:spcPts val="0"/>
              </a:spcAft>
              <a:buClrTx/>
              <a:buSzTx/>
              <a:buFontTx/>
              <a:buNone/>
            </a:pPr>
            <a:endParaRPr lang="de-AT"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508762133"/>
      </p:ext>
    </p:extLst>
  </p:cSld>
  <p:clrMapOvr>
    <a:masterClrMapping/>
  </p:clrMapOvr>
  <p:transition spd="slow">
    <p:push/>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357563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0733"/>
            <a:ext cx="4033911" cy="1610697"/>
          </a:xfrm>
        </p:spPr>
        <p:txBody>
          <a:bodyPr wrap="square">
            <a:spAutoFit/>
          </a:bodyPr>
          <a:lstStyle>
            <a:lvl1pPr marL="0" indent="0">
              <a:spcBef>
                <a:spcPts val="900"/>
              </a:spcBef>
              <a:buClr>
                <a:schemeClr val="tx1"/>
              </a:buClr>
              <a:buFont typeface="Wingdings" panose="05000000000000000000" pitchFamily="2" charset="2"/>
              <a:buNone/>
              <a:defRPr sz="2206" b="0">
                <a:latin typeface="+mn-lt"/>
              </a:defRPr>
            </a:lvl1pPr>
            <a:lvl2pPr marL="187934" indent="0">
              <a:buFont typeface="Wingdings" panose="05000000000000000000" pitchFamily="2" charset="2"/>
              <a:buNone/>
              <a:defRPr sz="1765" b="0"/>
            </a:lvl2pPr>
            <a:lvl3pPr marL="331510" indent="0">
              <a:buFont typeface="Wingdings" panose="05000000000000000000" pitchFamily="2" charset="2"/>
              <a:buNone/>
              <a:tabLst/>
              <a:defRPr sz="1618" b="0"/>
            </a:lvl3pPr>
            <a:lvl4pPr marL="479755" indent="0">
              <a:buFont typeface="Wingdings" panose="05000000000000000000" pitchFamily="2" charset="2"/>
              <a:buNone/>
              <a:defRPr sz="1618" b="0"/>
            </a:lvl4pPr>
            <a:lvl5pPr marL="628001" indent="0">
              <a:buFont typeface="Wingdings" panose="05000000000000000000" pitchFamily="2" charset="2"/>
              <a:buNone/>
              <a:tabLst/>
              <a:defRPr sz="161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0733"/>
            <a:ext cx="4033911" cy="1610697"/>
          </a:xfrm>
        </p:spPr>
        <p:txBody>
          <a:bodyPr wrap="square">
            <a:spAutoFit/>
          </a:bodyPr>
          <a:lstStyle>
            <a:lvl1pPr marL="0" indent="0">
              <a:spcBef>
                <a:spcPts val="900"/>
              </a:spcBef>
              <a:buClr>
                <a:schemeClr val="tx1"/>
              </a:buClr>
              <a:buFont typeface="Arial" panose="020B0604020202020204" pitchFamily="34" charset="0"/>
              <a:buNone/>
              <a:defRPr lang="en-US" sz="2206" b="0" kern="1200" spc="0" baseline="0" dirty="0">
                <a:gradFill>
                  <a:gsLst>
                    <a:gs pos="1250">
                      <a:schemeClr val="tx1"/>
                    </a:gs>
                    <a:gs pos="100000">
                      <a:schemeClr val="tx1"/>
                    </a:gs>
                  </a:gsLst>
                  <a:lin ang="5400000" scaled="0"/>
                </a:gradFill>
                <a:latin typeface="+mn-lt"/>
                <a:ea typeface="+mn-ea"/>
                <a:cs typeface="+mn-cs"/>
              </a:defRPr>
            </a:lvl1pPr>
            <a:lvl2pPr marL="187934" indent="0">
              <a:buFont typeface="Arial" panose="020B0604020202020204" pitchFamily="34" charset="0"/>
              <a:buNone/>
              <a:defRPr lang="en-US" sz="1765" b="0" kern="1200" spc="0" baseline="0" dirty="0">
                <a:gradFill>
                  <a:gsLst>
                    <a:gs pos="1250">
                      <a:schemeClr val="tx1"/>
                    </a:gs>
                    <a:gs pos="100000">
                      <a:schemeClr val="tx1"/>
                    </a:gs>
                  </a:gsLst>
                  <a:lin ang="5400000" scaled="0"/>
                </a:gradFill>
                <a:latin typeface="+mn-lt"/>
                <a:ea typeface="+mn-ea"/>
                <a:cs typeface="+mn-cs"/>
              </a:defRPr>
            </a:lvl2pPr>
            <a:lvl3pPr marL="331510" indent="0">
              <a:buFont typeface="Arial" panose="020B0604020202020204" pitchFamily="34" charset="0"/>
              <a:buNone/>
              <a:tabLst/>
              <a:defRPr lang="en-US" sz="1618" b="0" kern="1200" spc="0" baseline="0" dirty="0">
                <a:gradFill>
                  <a:gsLst>
                    <a:gs pos="1250">
                      <a:schemeClr val="tx1"/>
                    </a:gs>
                    <a:gs pos="100000">
                      <a:schemeClr val="tx1"/>
                    </a:gs>
                  </a:gsLst>
                  <a:lin ang="5400000" scaled="0"/>
                </a:gradFill>
                <a:latin typeface="+mn-lt"/>
                <a:ea typeface="+mn-ea"/>
                <a:cs typeface="+mn-cs"/>
              </a:defRPr>
            </a:lvl3pPr>
            <a:lvl4pPr marL="479755" indent="0">
              <a:buFont typeface="Arial" panose="020B0604020202020204" pitchFamily="34" charset="0"/>
              <a:buNone/>
              <a:defRPr lang="en-US" sz="1618" b="0" kern="1200" spc="0" baseline="0" dirty="0">
                <a:gradFill>
                  <a:gsLst>
                    <a:gs pos="1250">
                      <a:schemeClr val="tx1"/>
                    </a:gs>
                    <a:gs pos="100000">
                      <a:schemeClr val="tx1"/>
                    </a:gs>
                  </a:gsLst>
                  <a:lin ang="5400000" scaled="0"/>
                </a:gradFill>
                <a:latin typeface="+mn-lt"/>
                <a:ea typeface="+mn-ea"/>
                <a:cs typeface="+mn-cs"/>
              </a:defRPr>
            </a:lvl4pPr>
            <a:lvl5pPr marL="628001" indent="0">
              <a:buFont typeface="Arial" panose="020B0604020202020204" pitchFamily="34" charset="0"/>
              <a:buNone/>
              <a:tabLst/>
              <a:defRPr lang="en-US" sz="1618" b="0" kern="1200" spc="0" baseline="0" dirty="0">
                <a:gradFill>
                  <a:gsLst>
                    <a:gs pos="1250">
                      <a:schemeClr val="tx1"/>
                    </a:gs>
                    <a:gs pos="100000">
                      <a:schemeClr val="tx1"/>
                    </a:gs>
                  </a:gsLst>
                  <a:lin ang="5400000" scaled="0"/>
                </a:gradFill>
                <a:latin typeface="+mn-lt"/>
                <a:ea typeface="+mn-ea"/>
                <a:cs typeface="+mn-cs"/>
              </a:defRPr>
            </a:lvl5pPr>
          </a:lstStyle>
          <a:p>
            <a:pPr marL="378202" marR="0" lvl="0" indent="-378202" algn="l" defTabSz="685845" rtl="0" eaLnBrk="1" fontAlgn="auto" latinLnBrk="0" hangingPunct="1">
              <a:lnSpc>
                <a:spcPct val="90000"/>
              </a:lnSpc>
              <a:spcBef>
                <a:spcPts val="900"/>
              </a:spcBef>
              <a:spcAft>
                <a:spcPts val="0"/>
              </a:spcAft>
              <a:buClr>
                <a:schemeClr val="tx1"/>
              </a:buClr>
              <a:buSzPct val="90000"/>
              <a:tabLst/>
            </a:pPr>
            <a:r>
              <a:rPr lang="en-US"/>
              <a:t>Click to edit Master text styles</a:t>
            </a:r>
          </a:p>
          <a:p>
            <a:pPr marL="524113" marR="0" lvl="1" indent="-336179" algn="l" defTabSz="685845" rtl="0" eaLnBrk="1" fontAlgn="auto" latinLnBrk="0" hangingPunct="1">
              <a:lnSpc>
                <a:spcPct val="90000"/>
              </a:lnSpc>
              <a:spcBef>
                <a:spcPct val="20000"/>
              </a:spcBef>
              <a:spcAft>
                <a:spcPts val="0"/>
              </a:spcAft>
              <a:buClrTx/>
              <a:buSzPct val="90000"/>
              <a:tabLst/>
            </a:pPr>
            <a:r>
              <a:rPr lang="en-US"/>
              <a:t>Second level</a:t>
            </a:r>
          </a:p>
          <a:p>
            <a:pPr marL="667689" marR="0" lvl="2" indent="-336179" algn="l" defTabSz="685845" rtl="0" eaLnBrk="1" fontAlgn="auto" latinLnBrk="0" hangingPunct="1">
              <a:lnSpc>
                <a:spcPct val="90000"/>
              </a:lnSpc>
              <a:spcBef>
                <a:spcPct val="20000"/>
              </a:spcBef>
              <a:spcAft>
                <a:spcPts val="0"/>
              </a:spcAft>
              <a:buClrTx/>
              <a:buSzPct val="90000"/>
              <a:tabLst/>
            </a:pPr>
            <a:r>
              <a:rPr lang="en-US"/>
              <a:t>Third level</a:t>
            </a:r>
          </a:p>
          <a:p>
            <a:pPr marL="815934" marR="0" lvl="3" indent="-336179" algn="l" defTabSz="685845" rtl="0" eaLnBrk="1" fontAlgn="auto" latinLnBrk="0" hangingPunct="1">
              <a:lnSpc>
                <a:spcPct val="90000"/>
              </a:lnSpc>
              <a:spcBef>
                <a:spcPct val="20000"/>
              </a:spcBef>
              <a:spcAft>
                <a:spcPts val="0"/>
              </a:spcAft>
              <a:buClrTx/>
              <a:buSzPct val="90000"/>
              <a:tabLst/>
            </a:pPr>
            <a:r>
              <a:rPr lang="en-US"/>
              <a:t>Fourth level</a:t>
            </a:r>
          </a:p>
          <a:p>
            <a:pPr marL="964181" marR="0" lvl="4" indent="-336179" algn="l" defTabSz="685845" rtl="0" eaLnBrk="1" fontAlgn="auto" latinLnBrk="0" hangingPunct="1">
              <a:lnSpc>
                <a:spcPct val="90000"/>
              </a:lnSpc>
              <a:spcBef>
                <a:spcPct val="20000"/>
              </a:spcBef>
              <a:spcAft>
                <a:spcPts val="0"/>
              </a:spcAft>
              <a:buClrTx/>
              <a:buSzPct val="90000"/>
              <a:tabLst/>
            </a:pPr>
            <a:r>
              <a:rPr lang="en-US"/>
              <a:t>Fifth level</a:t>
            </a:r>
          </a:p>
        </p:txBody>
      </p:sp>
    </p:spTree>
    <p:extLst>
      <p:ext uri="{BB962C8B-B14F-4D97-AF65-F5344CB8AC3E}">
        <p14:creationId xmlns:p14="http://schemas.microsoft.com/office/powerpoint/2010/main" val="836916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Illustration">
    <p:spTree>
      <p:nvGrpSpPr>
        <p:cNvPr id="1" name=""/>
        <p:cNvGrpSpPr/>
        <p:nvPr/>
      </p:nvGrpSpPr>
      <p:grpSpPr>
        <a:xfrm>
          <a:off x="0" y="0"/>
          <a:ext cx="0" cy="0"/>
          <a:chOff x="0" y="0"/>
          <a:chExt cx="0" cy="0"/>
        </a:xfrm>
      </p:grpSpPr>
      <p:sp>
        <p:nvSpPr>
          <p:cNvPr id="3" name="Rectangle 2"/>
          <p:cNvSpPr/>
          <p:nvPr userDrawn="1"/>
        </p:nvSpPr>
        <p:spPr>
          <a:xfrm>
            <a:off x="0" y="684246"/>
            <a:ext cx="6012072" cy="44592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714748"/>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915566"/>
            <a:ext cx="5328592" cy="398412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1214944"/>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0795753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100442331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AT"/>
          </a:p>
        </p:txBody>
      </p:sp>
    </p:spTree>
    <p:extLst>
      <p:ext uri="{BB962C8B-B14F-4D97-AF65-F5344CB8AC3E}">
        <p14:creationId xmlns:p14="http://schemas.microsoft.com/office/powerpoint/2010/main" val="3751779127"/>
      </p:ext>
    </p:extLst>
  </p:cSld>
  <p:clrMapOvr>
    <a:masterClrMapping/>
  </p:clrMapOvr>
  <p:hf hdr="0" ftr="0"/>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Vergleich">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662879" y="1635646"/>
            <a:ext cx="4040188" cy="3240360"/>
          </a:xfrm>
          <a:prstGeom prst="rect">
            <a:avLst/>
          </a:prstGeom>
        </p:spPr>
        <p:txBody>
          <a:bodyPr/>
          <a:lstStyle>
            <a:lvl1pPr marL="135731" indent="-135731">
              <a:buFont typeface="Arial" pitchFamily="34" charset="0"/>
              <a:buChar char="•"/>
              <a:tabLst>
                <a:tab pos="358775" algn="l"/>
              </a:tabLst>
              <a:defRPr sz="1500">
                <a:latin typeface="+mj-lt"/>
              </a:defRPr>
            </a:lvl1pPr>
            <a:lvl2pPr marL="358775" indent="-176213">
              <a:tabLst/>
              <a:defRPr sz="1350">
                <a:latin typeface="+mj-lt"/>
              </a:defRPr>
            </a:lvl2pPr>
            <a:lvl3pPr marL="541338" indent="-182563">
              <a:tabLst>
                <a:tab pos="358775" algn="l"/>
              </a:tabLst>
              <a:defRPr sz="1200">
                <a:latin typeface="+mj-lt"/>
              </a:defRPr>
            </a:lvl3pPr>
            <a:lvl4pPr marL="715963" indent="-174625">
              <a:tabLst>
                <a:tab pos="358775" algn="l"/>
              </a:tabLst>
              <a:defRPr sz="1050">
                <a:latin typeface="+mj-lt"/>
              </a:defRPr>
            </a:lvl4pPr>
            <a:lvl5pPr marL="898525" indent="-182563">
              <a:tabLst>
                <a:tab pos="358775" algn="l"/>
              </a:tabLst>
              <a:defRPr sz="1050">
                <a:latin typeface="+mj-lt"/>
              </a:defRPr>
            </a:lvl5pPr>
            <a:lvl6pPr>
              <a:defRPr sz="1200"/>
            </a:lvl6pPr>
            <a:lvl7pPr>
              <a:defRPr sz="1200"/>
            </a:lvl7pPr>
            <a:lvl8pPr>
              <a:defRPr sz="1200"/>
            </a:lvl8pPr>
            <a:lvl9pPr>
              <a:defRPr sz="12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Inhaltsplatzhalter 5"/>
          <p:cNvSpPr>
            <a:spLocks noGrp="1"/>
          </p:cNvSpPr>
          <p:nvPr>
            <p:ph sz="quarter" idx="4"/>
          </p:nvPr>
        </p:nvSpPr>
        <p:spPr>
          <a:xfrm>
            <a:off x="4850705" y="1635646"/>
            <a:ext cx="4041775" cy="3240360"/>
          </a:xfrm>
          <a:prstGeom prst="rect">
            <a:avLst/>
          </a:prstGeom>
        </p:spPr>
        <p:txBody>
          <a:bodyPr/>
          <a:lstStyle>
            <a:lvl1pPr>
              <a:defRPr lang="de-DE" sz="1500" dirty="0" smtClean="0">
                <a:latin typeface="+mj-lt"/>
              </a:defRPr>
            </a:lvl1pPr>
            <a:lvl2pPr>
              <a:defRPr lang="de-DE" sz="1350" dirty="0" smtClean="0">
                <a:latin typeface="+mj-lt"/>
              </a:defRPr>
            </a:lvl2pPr>
            <a:lvl3pPr>
              <a:defRPr lang="de-DE" sz="1200" dirty="0" smtClean="0">
                <a:latin typeface="+mj-lt"/>
              </a:defRPr>
            </a:lvl3pPr>
            <a:lvl4pPr>
              <a:defRPr lang="de-DE" sz="1050" dirty="0" smtClean="0">
                <a:latin typeface="+mj-lt"/>
              </a:defRPr>
            </a:lvl4pPr>
            <a:lvl5pPr>
              <a:defRPr lang="en-US" sz="1050" dirty="0">
                <a:latin typeface="+mj-lt"/>
              </a:defRPr>
            </a:lvl5pPr>
          </a:lstStyle>
          <a:p>
            <a:pPr marL="135731" lvl="0" indent="-135731">
              <a:tabLst>
                <a:tab pos="358775" algn="l"/>
              </a:tabLst>
            </a:pPr>
            <a:r>
              <a:rPr lang="de-DE" dirty="0"/>
              <a:t>Textmasterformate durch Klicken bearbeiten</a:t>
            </a:r>
          </a:p>
          <a:p>
            <a:pPr marL="358775" lvl="1" indent="-176213">
              <a:tabLst/>
            </a:pPr>
            <a:r>
              <a:rPr lang="de-DE" dirty="0"/>
              <a:t>Zweite Ebene</a:t>
            </a:r>
          </a:p>
          <a:p>
            <a:pPr marL="541338" lvl="2" indent="-182563">
              <a:tabLst>
                <a:tab pos="358775" algn="l"/>
              </a:tabLst>
            </a:pPr>
            <a:r>
              <a:rPr lang="de-DE" dirty="0"/>
              <a:t>Dritte Ebene</a:t>
            </a:r>
          </a:p>
          <a:p>
            <a:pPr marL="715963" lvl="3" indent="-174625">
              <a:tabLst>
                <a:tab pos="358775" algn="l"/>
              </a:tabLst>
            </a:pPr>
            <a:r>
              <a:rPr lang="de-DE" dirty="0"/>
              <a:t>Vierte Ebene</a:t>
            </a:r>
          </a:p>
          <a:p>
            <a:pPr marL="898525" lvl="4" indent="-182563">
              <a:tabLst>
                <a:tab pos="358775" algn="l"/>
              </a:tabLst>
            </a:pPr>
            <a:r>
              <a:rPr lang="de-DE" dirty="0"/>
              <a:t>Fünfte Ebene</a:t>
            </a:r>
            <a:endParaRPr lang="en-US" dirty="0"/>
          </a:p>
        </p:txBody>
      </p:sp>
      <p:sp>
        <p:nvSpPr>
          <p:cNvPr id="7" name="Titel 1"/>
          <p:cNvSpPr>
            <a:spLocks noGrp="1"/>
          </p:cNvSpPr>
          <p:nvPr>
            <p:ph type="title" hasCustomPrompt="1"/>
          </p:nvPr>
        </p:nvSpPr>
        <p:spPr>
          <a:xfrm>
            <a:off x="662880" y="771550"/>
            <a:ext cx="8229602"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Tree>
    <p:extLst>
      <p:ext uri="{BB962C8B-B14F-4D97-AF65-F5344CB8AC3E}">
        <p14:creationId xmlns:p14="http://schemas.microsoft.com/office/powerpoint/2010/main" val="1127585215"/>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dirty="0"/>
              <a:t>Click to edit Master title style</a:t>
            </a:r>
            <a:endParaRPr lang="de-DE" dirty="0"/>
          </a:p>
        </p:txBody>
      </p:sp>
      <p:sp>
        <p:nvSpPr>
          <p:cNvPr id="3" name="Inhaltsplatzhalter 2"/>
          <p:cNvSpPr>
            <a:spLocks noGrp="1"/>
          </p:cNvSpPr>
          <p:nvPr>
            <p:ph idx="1"/>
          </p:nvPr>
        </p:nvSpPr>
        <p:spPr>
          <a:xfrm>
            <a:off x="685800" y="1657350"/>
            <a:ext cx="7772400" cy="32575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279695085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de-DE" dirty="0"/>
              <a:t>Titelmasterformat durch Klicken bearbeiten</a:t>
            </a:r>
            <a:endParaRPr lang="de-AT" dirty="0"/>
          </a:p>
        </p:txBody>
      </p:sp>
      <p:sp>
        <p:nvSpPr>
          <p:cNvPr id="3" name="Inhaltsplatzhalter 2"/>
          <p:cNvSpPr>
            <a:spLocks noGrp="1"/>
          </p:cNvSpPr>
          <p:nvPr>
            <p:ph idx="1"/>
          </p:nvPr>
        </p:nvSpPr>
        <p:spPr>
          <a:xfrm>
            <a:off x="285720" y="1125130"/>
            <a:ext cx="8553480" cy="3504020"/>
          </a:xfrm>
          <a:prstGeom prst="rect">
            <a:avLst/>
          </a:prstGeom>
        </p:spPr>
        <p:txBody>
          <a:bodyPr/>
          <a:lstStyle>
            <a:lvl1pPr marL="0" indent="0">
              <a:spcBef>
                <a:spcPts val="0"/>
              </a:spcBef>
              <a:buNone/>
              <a:defRPr sz="1050">
                <a:latin typeface="Courier New" pitchFamily="49" charset="0"/>
                <a:cs typeface="Courier New" pitchFamily="49" charset="0"/>
              </a:defRPr>
            </a:lvl1pPr>
          </a:lstStyle>
          <a:p>
            <a:pPr lvl="0"/>
            <a:endParaRPr lang="de-AT" dirty="0"/>
          </a:p>
        </p:txBody>
      </p:sp>
      <p:sp>
        <p:nvSpPr>
          <p:cNvPr id="4" name="Fußzeilenplatzhalter 3"/>
          <p:cNvSpPr>
            <a:spLocks noGrp="1"/>
          </p:cNvSpPr>
          <p:nvPr>
            <p:ph type="ftr" sz="quarter" idx="10"/>
          </p:nvPr>
        </p:nvSpPr>
        <p:spPr>
          <a:xfrm>
            <a:off x="990600" y="4800600"/>
            <a:ext cx="6172200" cy="228600"/>
          </a:xfrm>
          <a:prstGeom prst="rect">
            <a:avLst/>
          </a:prstGeom>
        </p:spPr>
        <p:txBody>
          <a:bodyPr/>
          <a:lstStyle>
            <a:lvl1pPr>
              <a:defRPr/>
            </a:lvl1pPr>
          </a:lstStyle>
          <a:p>
            <a:pPr defTabSz="914400" fontAlgn="auto">
              <a:spcBef>
                <a:spcPts val="0"/>
              </a:spcBef>
              <a:spcAft>
                <a:spcPts val="0"/>
              </a:spcAft>
              <a:buClrTx/>
              <a:buSzTx/>
              <a:buFontTx/>
              <a:buNone/>
            </a:pPr>
            <a:endParaRPr lang="de-DE">
              <a:solidFill>
                <a:srgbClr val="595959"/>
              </a:solidFill>
              <a:latin typeface="Segoe UI"/>
              <a:ea typeface="+mn-ea"/>
            </a:endParaRPr>
          </a:p>
        </p:txBody>
      </p:sp>
      <p:sp>
        <p:nvSpPr>
          <p:cNvPr id="5" name="Foliennummernplatzhalter 4"/>
          <p:cNvSpPr>
            <a:spLocks noGrp="1"/>
          </p:cNvSpPr>
          <p:nvPr>
            <p:ph type="sldNum" sz="quarter" idx="11"/>
          </p:nvPr>
        </p:nvSpPr>
        <p:spPr>
          <a:xfrm>
            <a:off x="381000" y="4800600"/>
            <a:ext cx="381000" cy="228600"/>
          </a:xfrm>
          <a:prstGeom prst="rect">
            <a:avLst/>
          </a:prstGeom>
        </p:spPr>
        <p:txBody>
          <a:bodyPr/>
          <a:lstStyle>
            <a:lvl1pPr>
              <a:defRPr/>
            </a:lvl1pPr>
          </a:lstStyle>
          <a:p>
            <a:pPr defTabSz="914400" fontAlgn="auto">
              <a:spcBef>
                <a:spcPts val="0"/>
              </a:spcBef>
              <a:spcAft>
                <a:spcPts val="0"/>
              </a:spcAft>
              <a:buClrTx/>
              <a:buSzTx/>
              <a:buFontTx/>
              <a:buNone/>
            </a:pPr>
            <a:fld id="{4042AC8B-4C04-404C-8F05-C0BC1D1BF6FE}" type="slidenum">
              <a:rPr lang="de-DE">
                <a:solidFill>
                  <a:srgbClr val="595959"/>
                </a:solidFill>
                <a:latin typeface="Segoe UI"/>
                <a:ea typeface="+mn-ea"/>
              </a:rPr>
              <a:pPr defTabSz="914400" fontAlgn="auto">
                <a:spcBef>
                  <a:spcPts val="0"/>
                </a:spcBef>
                <a:spcAft>
                  <a:spcPts val="0"/>
                </a:spcAft>
                <a:buClrTx/>
                <a:buSzTx/>
                <a:buFontTx/>
                <a:buNone/>
              </a:pPr>
              <a:t>‹#›</a:t>
            </a:fld>
            <a:endParaRPr lang="de-DE">
              <a:solidFill>
                <a:srgbClr val="595959"/>
              </a:solidFill>
              <a:latin typeface="Segoe UI"/>
              <a:ea typeface="+mn-ea"/>
            </a:endParaRPr>
          </a:p>
        </p:txBody>
      </p:sp>
      <p:sp>
        <p:nvSpPr>
          <p:cNvPr id="7" name="Textplatzhalter 6"/>
          <p:cNvSpPr>
            <a:spLocks noGrp="1"/>
          </p:cNvSpPr>
          <p:nvPr>
            <p:ph type="body" sz="quarter" idx="12"/>
          </p:nvPr>
        </p:nvSpPr>
        <p:spPr>
          <a:xfrm>
            <a:off x="285720" y="696516"/>
            <a:ext cx="8572530" cy="375047"/>
          </a:xfrm>
          <a:prstGeom prst="rect">
            <a:avLst/>
          </a:prstGeom>
        </p:spPr>
        <p:style>
          <a:lnRef idx="1">
            <a:schemeClr val="accent4"/>
          </a:lnRef>
          <a:fillRef idx="2">
            <a:schemeClr val="accent4"/>
          </a:fillRef>
          <a:effectRef idx="1">
            <a:schemeClr val="accent4"/>
          </a:effectRef>
          <a:fontRef idx="none"/>
        </p:style>
        <p:txBody>
          <a:bodyPr/>
          <a:lstStyle>
            <a:lvl1pPr>
              <a:buNone/>
              <a:defRPr sz="1800">
                <a:latin typeface="+mj-lt"/>
              </a:defRPr>
            </a:lvl1pPr>
          </a:lstStyle>
          <a:p>
            <a:pPr lvl="0"/>
            <a:endParaRPr lang="de-AT" dirty="0"/>
          </a:p>
        </p:txBody>
      </p:sp>
    </p:spTree>
    <p:extLst>
      <p:ext uri="{BB962C8B-B14F-4D97-AF65-F5344CB8AC3E}">
        <p14:creationId xmlns:p14="http://schemas.microsoft.com/office/powerpoint/2010/main" val="187164104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DE"/>
          </a:p>
        </p:txBody>
      </p:sp>
      <p:sp>
        <p:nvSpPr>
          <p:cNvPr id="3" name="Inhaltsplatzhalter 2"/>
          <p:cNvSpPr>
            <a:spLocks noGrp="1"/>
          </p:cNvSpPr>
          <p:nvPr>
            <p:ph sz="half" idx="1"/>
          </p:nvPr>
        </p:nvSpPr>
        <p:spPr>
          <a:xfrm>
            <a:off x="6858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Inhaltsplatzhalter 3"/>
          <p:cNvSpPr>
            <a:spLocks noGrp="1"/>
          </p:cNvSpPr>
          <p:nvPr>
            <p:ph sz="half" idx="2"/>
          </p:nvPr>
        </p:nvSpPr>
        <p:spPr>
          <a:xfrm>
            <a:off x="46482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1074827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0733"/>
            <a:ext cx="4033911" cy="1610697"/>
          </a:xfrm>
        </p:spPr>
        <p:txBody>
          <a:bodyPr wrap="square">
            <a:spAutoFit/>
          </a:bodyPr>
          <a:lstStyle>
            <a:lvl1pPr marL="170424" indent="-170424">
              <a:spcBef>
                <a:spcPts val="900"/>
              </a:spcBef>
              <a:buClr>
                <a:schemeClr val="tx1"/>
              </a:buClr>
              <a:buFont typeface="Wingdings" panose="05000000000000000000" pitchFamily="2" charset="2"/>
              <a:buChar char=""/>
              <a:defRPr sz="2206" b="0">
                <a:latin typeface="+mn-lt"/>
              </a:defRPr>
            </a:lvl1pPr>
            <a:lvl2pPr marL="314001" indent="-126067">
              <a:buFont typeface="Wingdings" panose="05000000000000000000" pitchFamily="2" charset="2"/>
              <a:buChar char=""/>
              <a:defRPr sz="1765" b="0"/>
            </a:lvl2pPr>
            <a:lvl3pPr marL="470418" indent="-138908">
              <a:buFont typeface="Wingdings" panose="05000000000000000000" pitchFamily="2" charset="2"/>
              <a:buChar char=""/>
              <a:tabLst/>
              <a:defRPr sz="1618" b="0"/>
            </a:lvl3pPr>
            <a:lvl4pPr marL="609325" indent="-129569">
              <a:buFont typeface="Wingdings" panose="05000000000000000000" pitchFamily="2" charset="2"/>
              <a:buChar char=""/>
              <a:defRPr sz="1618" b="0"/>
            </a:lvl4pPr>
            <a:lvl5pPr marL="752902" indent="-124900">
              <a:buFont typeface="Wingdings" panose="05000000000000000000" pitchFamily="2" charset="2"/>
              <a:buChar char=""/>
              <a:tabLst/>
              <a:defRPr sz="161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0733"/>
            <a:ext cx="4033911" cy="1610697"/>
          </a:xfrm>
        </p:spPr>
        <p:txBody>
          <a:bodyPr wrap="square">
            <a:spAutoFit/>
          </a:bodyPr>
          <a:lstStyle>
            <a:lvl1pPr marL="211280" indent="-211280">
              <a:spcBef>
                <a:spcPts val="900"/>
              </a:spcBef>
              <a:buClr>
                <a:schemeClr val="tx1"/>
              </a:buClr>
              <a:buFont typeface="Arial" pitchFamily="34" charset="0"/>
              <a:buChar char="•"/>
              <a:defRPr lang="en-US" sz="2206" b="0" kern="1200" spc="0" baseline="0" dirty="0">
                <a:gradFill>
                  <a:gsLst>
                    <a:gs pos="1250">
                      <a:schemeClr val="tx1"/>
                    </a:gs>
                    <a:gs pos="100000">
                      <a:schemeClr val="tx1"/>
                    </a:gs>
                  </a:gsLst>
                  <a:lin ang="5400000" scaled="0"/>
                </a:gradFill>
                <a:latin typeface="+mn-lt"/>
                <a:ea typeface="+mn-ea"/>
                <a:cs typeface="+mn-cs"/>
              </a:defRPr>
            </a:lvl1pPr>
            <a:lvl2pPr marL="440068" indent="-252134">
              <a:defRPr lang="en-US" sz="1765" b="0" kern="1200" spc="0" baseline="0" dirty="0">
                <a:gradFill>
                  <a:gsLst>
                    <a:gs pos="1250">
                      <a:schemeClr val="tx1"/>
                    </a:gs>
                    <a:gs pos="100000">
                      <a:schemeClr val="tx1"/>
                    </a:gs>
                  </a:gsLst>
                  <a:lin ang="5400000" scaled="0"/>
                </a:gradFill>
                <a:latin typeface="+mn-lt"/>
                <a:ea typeface="+mn-ea"/>
                <a:cs typeface="+mn-cs"/>
              </a:defRPr>
            </a:lvl2pPr>
            <a:lvl3pPr marL="583644" indent="-252134">
              <a:tabLst/>
              <a:defRPr lang="en-US" sz="1618" b="0" kern="1200" spc="0" baseline="0" dirty="0">
                <a:gradFill>
                  <a:gsLst>
                    <a:gs pos="1250">
                      <a:schemeClr val="tx1"/>
                    </a:gs>
                    <a:gs pos="100000">
                      <a:schemeClr val="tx1"/>
                    </a:gs>
                  </a:gsLst>
                  <a:lin ang="5400000" scaled="0"/>
                </a:gradFill>
                <a:latin typeface="+mn-lt"/>
                <a:ea typeface="+mn-ea"/>
                <a:cs typeface="+mn-cs"/>
              </a:defRPr>
            </a:lvl3pPr>
            <a:lvl4pPr marL="731890" indent="-252134">
              <a:defRPr lang="en-US" sz="1618" b="0" kern="1200" spc="0" baseline="0" dirty="0">
                <a:gradFill>
                  <a:gsLst>
                    <a:gs pos="1250">
                      <a:schemeClr val="tx1"/>
                    </a:gs>
                    <a:gs pos="100000">
                      <a:schemeClr val="tx1"/>
                    </a:gs>
                  </a:gsLst>
                  <a:lin ang="5400000" scaled="0"/>
                </a:gradFill>
                <a:latin typeface="+mn-lt"/>
                <a:ea typeface="+mn-ea"/>
                <a:cs typeface="+mn-cs"/>
              </a:defRPr>
            </a:lvl4pPr>
            <a:lvl5pPr marL="880136" indent="-252134">
              <a:tabLst/>
              <a:defRPr lang="en-US" sz="1618" b="0" kern="1200" spc="0" baseline="0" dirty="0">
                <a:gradFill>
                  <a:gsLst>
                    <a:gs pos="1250">
                      <a:schemeClr val="tx1"/>
                    </a:gs>
                    <a:gs pos="100000">
                      <a:schemeClr val="tx1"/>
                    </a:gs>
                  </a:gsLst>
                  <a:lin ang="5400000" scaled="0"/>
                </a:gradFill>
                <a:latin typeface="+mn-lt"/>
                <a:ea typeface="+mn-ea"/>
                <a:cs typeface="+mn-cs"/>
              </a:defRPr>
            </a:lvl5pPr>
          </a:lstStyle>
          <a:p>
            <a:pPr marL="170424" marR="0" lvl="0" indent="-170424" algn="l" defTabSz="685845" rtl="0" eaLnBrk="1" fontAlgn="auto" latinLnBrk="0" hangingPunct="1">
              <a:lnSpc>
                <a:spcPct val="90000"/>
              </a:lnSpc>
              <a:spcBef>
                <a:spcPts val="900"/>
              </a:spcBef>
              <a:spcAft>
                <a:spcPts val="0"/>
              </a:spcAft>
              <a:buClr>
                <a:schemeClr val="tx1"/>
              </a:buClr>
              <a:buSzPct val="90000"/>
              <a:buFont typeface="Wingdings" panose="05000000000000000000" pitchFamily="2" charset="2"/>
              <a:buChar char=""/>
              <a:tabLst/>
            </a:pPr>
            <a:r>
              <a:rPr lang="en-US"/>
              <a:t>Click to edit Master text styles</a:t>
            </a:r>
          </a:p>
          <a:p>
            <a:pPr marL="314001" marR="0" lvl="1" indent="-126067"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Second level</a:t>
            </a:r>
          </a:p>
          <a:p>
            <a:pPr marL="470418" marR="0" lvl="2" indent="-138908"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Third level</a:t>
            </a:r>
          </a:p>
          <a:p>
            <a:pPr marL="609325" marR="0" lvl="3" indent="-129569"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Fourth level</a:t>
            </a:r>
          </a:p>
          <a:p>
            <a:pPr marL="752902" marR="0" lvl="4" indent="-12490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Fifth level</a:t>
            </a:r>
          </a:p>
        </p:txBody>
      </p:sp>
    </p:spTree>
    <p:extLst>
      <p:ext uri="{BB962C8B-B14F-4D97-AF65-F5344CB8AC3E}">
        <p14:creationId xmlns:p14="http://schemas.microsoft.com/office/powerpoint/2010/main" val="3068338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65978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40"/>
            <a:ext cx="7394337" cy="917880"/>
          </a:xfrm>
          <a:noFill/>
        </p:spPr>
        <p:txBody>
          <a:bodyPr tIns="91440" bIns="91440" anchor="t" anchorCtr="0">
            <a:spAutoFit/>
          </a:bodyPr>
          <a:lstStyle>
            <a:lvl1pPr>
              <a:defRPr sz="5294" spc="-74"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01930" y="2907957"/>
            <a:ext cx="7395505" cy="621324"/>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5705511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563140"/>
            <a:ext cx="7394337" cy="917880"/>
          </a:xfrm>
          <a:noFill/>
        </p:spPr>
        <p:txBody>
          <a:bodyPr tIns="91440" bIns="91440" anchor="t" anchorCtr="0">
            <a:spAutoFit/>
          </a:bodyPr>
          <a:lstStyle>
            <a:lvl1pPr>
              <a:defRPr lang="en-US" sz="5294" b="0" kern="1200" cap="none" spc="-74"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10585589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4816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theme" Target="../theme/theme2.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3"/>
            <a:ext cx="8741880" cy="674749"/>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01931" y="891883"/>
            <a:ext cx="8740140" cy="174644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697438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10" r:id="rId19"/>
    <p:sldLayoutId id="2147483712" r:id="rId20"/>
    <p:sldLayoutId id="2147483713" r:id="rId21"/>
    <p:sldLayoutId id="2147483715" r:id="rId22"/>
  </p:sldLayoutIdLst>
  <p:transition>
    <p:fade/>
  </p:transition>
  <p:txStyles>
    <p:titleStyle>
      <a:lvl1pPr algn="l" defTabSz="685845" rtl="0" eaLnBrk="1" latinLnBrk="0" hangingPunct="1">
        <a:lnSpc>
          <a:spcPct val="90000"/>
        </a:lnSpc>
        <a:spcBef>
          <a:spcPct val="0"/>
        </a:spcBef>
        <a:buNone/>
        <a:defRPr lang="en-US" sz="3529"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168090"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647" kern="1200" spc="0" baseline="0">
          <a:gradFill>
            <a:gsLst>
              <a:gs pos="1250">
                <a:schemeClr val="tx1"/>
              </a:gs>
              <a:gs pos="100000">
                <a:schemeClr val="tx1"/>
              </a:gs>
            </a:gsLst>
            <a:lin ang="5400000" scaled="0"/>
          </a:gradFill>
          <a:latin typeface="+mj-lt"/>
          <a:ea typeface="+mn-ea"/>
          <a:cs typeface="+mn-cs"/>
        </a:defRPr>
      </a:lvl1pPr>
      <a:lvl2pPr marL="336179"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59" kern="1200" spc="0" baseline="0">
          <a:gradFill>
            <a:gsLst>
              <a:gs pos="1250">
                <a:schemeClr val="tx1"/>
              </a:gs>
              <a:gs pos="100000">
                <a:schemeClr val="tx1"/>
              </a:gs>
            </a:gsLst>
            <a:lin ang="5400000" scaled="0"/>
          </a:gradFill>
          <a:latin typeface="+mn-lt"/>
          <a:ea typeface="+mn-ea"/>
          <a:cs typeface="+mn-cs"/>
        </a:defRPr>
      </a:lvl2pPr>
      <a:lvl3pPr marL="504269"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3pPr>
      <a:lvl4pPr marL="672358"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4pPr>
      <a:lvl5pPr marL="840448"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65338"/>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 id="2147483734" r:id="rId18"/>
    <p:sldLayoutId id="2147483735" r:id="rId19"/>
    <p:sldLayoutId id="2147483736" r:id="rId20"/>
    <p:sldLayoutId id="2147483737" r:id="rId21"/>
    <p:sldLayoutId id="2147483738" r:id="rId22"/>
    <p:sldLayoutId id="2147483739" r:id="rId23"/>
    <p:sldLayoutId id="2147483740"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oftware-architects/msft-intelligent-app-workshop/tree/master/Exercises/exercise2-services"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12.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hyperlink" Target="https://docs.microsoft.com/en-us/azure/application-insights/app-insights-platforms" TargetMode="Externa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hyperlink" Target="https://docs.microsoft.com/en-us/azure/application-insights/app-insights-analytics" TargetMode="Externa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1977" y="890954"/>
            <a:ext cx="8247058" cy="1344627"/>
          </a:xfrm>
        </p:spPr>
        <p:txBody>
          <a:bodyPr/>
          <a:lstStyle/>
          <a:p>
            <a:r>
              <a:rPr lang="en-US" dirty="0"/>
              <a:t>Monitoring</a:t>
            </a:r>
            <a:br>
              <a:rPr lang="en-US" dirty="0"/>
            </a:br>
            <a:r>
              <a:rPr lang="en-US" dirty="0"/>
              <a:t>Microsoft Intelligent App Workshop</a:t>
            </a:r>
          </a:p>
        </p:txBody>
      </p:sp>
      <p:sp>
        <p:nvSpPr>
          <p:cNvPr id="5" name="Text Placeholder 4"/>
          <p:cNvSpPr>
            <a:spLocks noGrp="1"/>
          </p:cNvSpPr>
          <p:nvPr>
            <p:ph type="body" sz="quarter" idx="12"/>
          </p:nvPr>
        </p:nvSpPr>
        <p:spPr/>
        <p:txBody>
          <a:bodyPr/>
          <a:lstStyle/>
          <a:p>
            <a:r>
              <a:rPr lang="en-US" dirty="0"/>
              <a:t>&lt;Name of Trainer&gt;</a:t>
            </a:r>
          </a:p>
          <a:p>
            <a:r>
              <a:rPr lang="en-US" dirty="0"/>
              <a:t>&lt;Title of Trainer&gt;</a:t>
            </a:r>
          </a:p>
        </p:txBody>
      </p:sp>
    </p:spTree>
    <p:extLst>
      <p:ext uri="{BB962C8B-B14F-4D97-AF65-F5344CB8AC3E}">
        <p14:creationId xmlns:p14="http://schemas.microsoft.com/office/powerpoint/2010/main" val="378864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23"/>
          </p:nvPr>
        </p:nvSpPr>
        <p:spPr/>
        <p:txBody>
          <a:bodyPr/>
          <a:lstStyle/>
          <a:p>
            <a:r>
              <a:rPr lang="de-AT" dirty="0"/>
              <a:t>Client </a:t>
            </a:r>
            <a:r>
              <a:rPr lang="de-AT" dirty="0" err="1"/>
              <a:t>and</a:t>
            </a:r>
            <a:r>
              <a:rPr lang="de-AT" dirty="0"/>
              <a:t> Server Side</a:t>
            </a:r>
          </a:p>
        </p:txBody>
      </p:sp>
      <p:sp>
        <p:nvSpPr>
          <p:cNvPr id="9" name="Title 8"/>
          <p:cNvSpPr>
            <a:spLocks noGrp="1"/>
          </p:cNvSpPr>
          <p:nvPr>
            <p:ph type="title"/>
          </p:nvPr>
        </p:nvSpPr>
        <p:spPr/>
        <p:txBody>
          <a:bodyPr/>
          <a:lstStyle/>
          <a:p>
            <a:r>
              <a:rPr lang="de-AT" dirty="0" err="1"/>
              <a:t>Analyze</a:t>
            </a:r>
            <a:r>
              <a:rPr lang="de-AT" dirty="0"/>
              <a:t> </a:t>
            </a:r>
            <a:r>
              <a:rPr lang="de-AT" dirty="0" err="1"/>
              <a:t>Exceptions</a:t>
            </a:r>
            <a:endParaRPr lang="de-AT" dirty="0"/>
          </a:p>
        </p:txBody>
      </p:sp>
      <p:sp>
        <p:nvSpPr>
          <p:cNvPr id="12" name="Text Placeholder 11"/>
          <p:cNvSpPr>
            <a:spLocks noGrp="1"/>
          </p:cNvSpPr>
          <p:nvPr>
            <p:ph type="body" sz="quarter" idx="25"/>
          </p:nvPr>
        </p:nvSpPr>
        <p:spPr/>
        <p:txBody>
          <a:bodyPr/>
          <a:lstStyle/>
          <a:p>
            <a:endParaRPr lang="de-AT"/>
          </a:p>
        </p:txBody>
      </p:sp>
      <p:pic>
        <p:nvPicPr>
          <p:cNvPr id="4" name="Content Placeholder 3"/>
          <p:cNvPicPr>
            <a:picLocks noGrp="1" noChangeAspect="1"/>
          </p:cNvPicPr>
          <p:nvPr>
            <p:ph sz="quarter" idx="22"/>
          </p:nvPr>
        </p:nvPicPr>
        <p:blipFill>
          <a:blip r:embed="rId2"/>
          <a:stretch>
            <a:fillRect/>
          </a:stretch>
        </p:blipFill>
        <p:spPr>
          <a:xfrm>
            <a:off x="467544" y="336751"/>
            <a:ext cx="7552224" cy="3642207"/>
          </a:xfrm>
          <a:prstGeom prst="rect">
            <a:avLst/>
          </a:prstGeom>
        </p:spPr>
      </p:pic>
    </p:spTree>
    <p:extLst>
      <p:ext uri="{BB962C8B-B14F-4D97-AF65-F5344CB8AC3E}">
        <p14:creationId xmlns:p14="http://schemas.microsoft.com/office/powerpoint/2010/main" val="70186076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23"/>
          </p:nvPr>
        </p:nvSpPr>
        <p:spPr/>
        <p:txBody>
          <a:bodyPr/>
          <a:lstStyle/>
          <a:p>
            <a:r>
              <a:rPr lang="de-AT" dirty="0" err="1"/>
              <a:t>Analyze</a:t>
            </a:r>
            <a:r>
              <a:rPr lang="de-AT" dirty="0"/>
              <a:t> </a:t>
            </a:r>
            <a:r>
              <a:rPr lang="de-AT" dirty="0" err="1"/>
              <a:t>consequences</a:t>
            </a:r>
            <a:r>
              <a:rPr lang="de-AT" dirty="0"/>
              <a:t> </a:t>
            </a:r>
            <a:r>
              <a:rPr lang="de-AT" dirty="0" err="1"/>
              <a:t>of</a:t>
            </a:r>
            <a:r>
              <a:rPr lang="de-AT" dirty="0"/>
              <a:t> a </a:t>
            </a:r>
            <a:r>
              <a:rPr lang="de-AT" dirty="0" err="1"/>
              <a:t>breaking</a:t>
            </a:r>
            <a:r>
              <a:rPr lang="de-AT" dirty="0"/>
              <a:t> </a:t>
            </a:r>
            <a:r>
              <a:rPr lang="de-AT" dirty="0" err="1"/>
              <a:t>change</a:t>
            </a:r>
            <a:endParaRPr lang="de-AT" dirty="0"/>
          </a:p>
        </p:txBody>
      </p:sp>
      <p:sp>
        <p:nvSpPr>
          <p:cNvPr id="9" name="Title 8"/>
          <p:cNvSpPr>
            <a:spLocks noGrp="1"/>
          </p:cNvSpPr>
          <p:nvPr>
            <p:ph type="title"/>
          </p:nvPr>
        </p:nvSpPr>
        <p:spPr/>
        <p:txBody>
          <a:bodyPr/>
          <a:lstStyle/>
          <a:p>
            <a:r>
              <a:rPr lang="de-AT" dirty="0" err="1"/>
              <a:t>Analyze</a:t>
            </a:r>
            <a:r>
              <a:rPr lang="de-AT" dirty="0"/>
              <a:t> </a:t>
            </a:r>
            <a:r>
              <a:rPr lang="de-AT" dirty="0" err="1"/>
              <a:t>Specific</a:t>
            </a:r>
            <a:r>
              <a:rPr lang="de-AT" dirty="0"/>
              <a:t> </a:t>
            </a:r>
            <a:r>
              <a:rPr lang="de-AT" dirty="0" err="1"/>
              <a:t>Failures</a:t>
            </a:r>
            <a:endParaRPr lang="de-AT" dirty="0"/>
          </a:p>
        </p:txBody>
      </p:sp>
      <p:sp>
        <p:nvSpPr>
          <p:cNvPr id="12" name="Text Placeholder 11"/>
          <p:cNvSpPr>
            <a:spLocks noGrp="1"/>
          </p:cNvSpPr>
          <p:nvPr>
            <p:ph type="body" sz="quarter" idx="25"/>
          </p:nvPr>
        </p:nvSpPr>
        <p:spPr/>
        <p:txBody>
          <a:bodyPr/>
          <a:lstStyle/>
          <a:p>
            <a:endParaRPr lang="de-AT"/>
          </a:p>
        </p:txBody>
      </p:sp>
      <p:pic>
        <p:nvPicPr>
          <p:cNvPr id="5" name="Content Placeholder 4"/>
          <p:cNvPicPr>
            <a:picLocks noGrp="1" noChangeAspect="1"/>
          </p:cNvPicPr>
          <p:nvPr>
            <p:ph sz="quarter" idx="22"/>
          </p:nvPr>
        </p:nvPicPr>
        <p:blipFill>
          <a:blip r:embed="rId2"/>
          <a:stretch>
            <a:fillRect/>
          </a:stretch>
        </p:blipFill>
        <p:spPr>
          <a:xfrm>
            <a:off x="467544" y="640688"/>
            <a:ext cx="8207375" cy="2869416"/>
          </a:xfrm>
          <a:prstGeom prst="rect">
            <a:avLst/>
          </a:prstGeom>
        </p:spPr>
      </p:pic>
    </p:spTree>
    <p:extLst>
      <p:ext uri="{BB962C8B-B14F-4D97-AF65-F5344CB8AC3E}">
        <p14:creationId xmlns:p14="http://schemas.microsoft.com/office/powerpoint/2010/main" val="378450115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EDF1A16D-622A-4C4A-9228-B4A94CF531DB}"/>
              </a:ext>
            </a:extLst>
          </p:cNvPr>
          <p:cNvSpPr txBox="1">
            <a:spLocks/>
          </p:cNvSpPr>
          <p:nvPr/>
        </p:nvSpPr>
        <p:spPr>
          <a:xfrm>
            <a:off x="202550" y="830243"/>
            <a:ext cx="8738902" cy="2227897"/>
          </a:xfrm>
          <a:prstGeom prst="rect">
            <a:avLst/>
          </a:prstGeom>
          <a:noFill/>
        </p:spPr>
        <p:txBody>
          <a:bodyPr vert="horz" wrap="square" lIns="109713" tIns="68570" rIns="109713" bIns="68570" rtlCol="0" anchor="t" anchorCtr="0">
            <a:spAutoFit/>
          </a:bodyPr>
          <a:lstStyle>
            <a:lvl1pPr algn="l" defTabSz="914367" rtl="0" eaLnBrk="1" latinLnBrk="0" hangingPunct="1">
              <a:lnSpc>
                <a:spcPct val="90000"/>
              </a:lnSpc>
              <a:spcBef>
                <a:spcPct val="0"/>
              </a:spcBef>
              <a:buNone/>
              <a:defRPr lang="en-US" sz="7058" b="0" kern="1200" cap="none" spc="-98"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defTabSz="685714">
              <a:defRPr/>
            </a:pPr>
            <a:r>
              <a:rPr lang="en-US" sz="4499" spc="-74" dirty="0">
                <a:solidFill>
                  <a:srgbClr val="D83B01"/>
                </a:solidFill>
                <a:latin typeface="Segoe UI Semibold" panose="020B0702040204020203" pitchFamily="34" charset="0"/>
                <a:cs typeface="Segoe UI Semibold" panose="020B0702040204020203" pitchFamily="34" charset="0"/>
              </a:rPr>
              <a:t>Demo</a:t>
            </a:r>
            <a:br>
              <a:rPr lang="en-US" sz="4499" spc="-74" dirty="0">
                <a:solidFill>
                  <a:srgbClr val="D83B01"/>
                </a:solidFill>
                <a:latin typeface="Segoe UI Semibold" panose="020B0702040204020203" pitchFamily="34" charset="0"/>
                <a:cs typeface="Segoe UI Semibold" panose="020B0702040204020203" pitchFamily="34" charset="0"/>
              </a:rPr>
            </a:br>
            <a:br>
              <a:rPr lang="en-US" sz="5293" spc="-74" dirty="0">
                <a:gradFill>
                  <a:gsLst>
                    <a:gs pos="100000">
                      <a:srgbClr val="FFFFFF"/>
                    </a:gs>
                    <a:gs pos="0">
                      <a:srgbClr val="FFFFFF"/>
                    </a:gs>
                  </a:gsLst>
                  <a:lin ang="5400000" scaled="0"/>
                </a:gradFill>
                <a:latin typeface="Segoe UI Light"/>
              </a:rPr>
            </a:br>
            <a:r>
              <a:rPr lang="en-US" sz="5294" spc="-72" dirty="0">
                <a:gradFill>
                  <a:gsLst>
                    <a:gs pos="100000">
                      <a:srgbClr val="353535"/>
                    </a:gs>
                    <a:gs pos="0">
                      <a:srgbClr val="353535"/>
                    </a:gs>
                  </a:gsLst>
                  <a:lin ang="5400000" scaled="0"/>
                </a:gradFill>
                <a:latin typeface="Segoe UI Light"/>
              </a:rPr>
              <a:t>Accelerated Network</a:t>
            </a:r>
          </a:p>
        </p:txBody>
      </p:sp>
      <p:sp>
        <p:nvSpPr>
          <p:cNvPr id="2" name="Title 1">
            <a:extLst>
              <a:ext uri="{FF2B5EF4-FFF2-40B4-BE49-F238E27FC236}">
                <a16:creationId xmlns:a16="http://schemas.microsoft.com/office/drawing/2014/main" id="{F0C70865-13FE-4D33-8101-7DD5448A42F7}"/>
              </a:ext>
            </a:extLst>
          </p:cNvPr>
          <p:cNvSpPr>
            <a:spLocks noGrp="1"/>
          </p:cNvSpPr>
          <p:nvPr>
            <p:ph type="title"/>
          </p:nvPr>
        </p:nvSpPr>
        <p:spPr>
          <a:xfrm>
            <a:off x="201930" y="2105988"/>
            <a:ext cx="8740142" cy="917752"/>
          </a:xfrm>
        </p:spPr>
        <p:txBody>
          <a:bodyPr/>
          <a:lstStyle/>
          <a:p>
            <a:r>
              <a:rPr lang="en-US" dirty="0"/>
              <a:t>Application Insights (</a:t>
            </a:r>
            <a:r>
              <a:rPr lang="en-US" dirty="0">
                <a:hlinkClick r:id="rId3"/>
              </a:rPr>
              <a:t>HOL</a:t>
            </a:r>
            <a:r>
              <a:rPr lang="en-US" dirty="0"/>
              <a:t>)</a:t>
            </a:r>
          </a:p>
        </p:txBody>
      </p:sp>
    </p:spTree>
    <p:extLst>
      <p:ext uri="{BB962C8B-B14F-4D97-AF65-F5344CB8AC3E}">
        <p14:creationId xmlns:p14="http://schemas.microsoft.com/office/powerpoint/2010/main" val="195525828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FF0232-A578-4930-ADAD-A5952BC9A6E6}"/>
              </a:ext>
            </a:extLst>
          </p:cNvPr>
          <p:cNvSpPr>
            <a:spLocks noGrp="1"/>
          </p:cNvSpPr>
          <p:nvPr>
            <p:ph type="title"/>
          </p:nvPr>
        </p:nvSpPr>
        <p:spPr>
          <a:xfrm>
            <a:off x="-108520" y="3147814"/>
            <a:ext cx="8738902" cy="1601562"/>
          </a:xfrm>
        </p:spPr>
        <p:txBody>
          <a:bodyPr/>
          <a:lstStyle/>
          <a:p>
            <a:pPr algn="ctr"/>
            <a:r>
              <a:rPr lang="en-US" dirty="0"/>
              <a:t>Questions?</a:t>
            </a:r>
          </a:p>
        </p:txBody>
      </p:sp>
      <p:grpSp>
        <p:nvGrpSpPr>
          <p:cNvPr id="7" name="Group 6">
            <a:extLst>
              <a:ext uri="{FF2B5EF4-FFF2-40B4-BE49-F238E27FC236}">
                <a16:creationId xmlns:a16="http://schemas.microsoft.com/office/drawing/2014/main" id="{36B7337A-67E6-468A-A15D-FED4C62E2F12}"/>
              </a:ext>
            </a:extLst>
          </p:cNvPr>
          <p:cNvGrpSpPr/>
          <p:nvPr/>
        </p:nvGrpSpPr>
        <p:grpSpPr>
          <a:xfrm>
            <a:off x="467544" y="987574"/>
            <a:ext cx="3625470" cy="1340945"/>
            <a:chOff x="2667997" y="1630286"/>
            <a:chExt cx="4931590" cy="1824037"/>
          </a:xfrm>
        </p:grpSpPr>
        <p:pic>
          <p:nvPicPr>
            <p:cNvPr id="6146" name="Picture 1" descr="image001">
              <a:extLst>
                <a:ext uri="{FF2B5EF4-FFF2-40B4-BE49-F238E27FC236}">
                  <a16:creationId xmlns:a16="http://schemas.microsoft.com/office/drawing/2014/main" id="{7A4ADA20-9FFA-43E3-BDB5-E1D9918C2BF3}"/>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foregroundMark x1="36917" y1="42570" x2="36917" y2="42570"/>
                        </a14:backgroundRemoval>
                      </a14:imgEffect>
                    </a14:imgLayer>
                  </a14:imgProps>
                </a:ext>
                <a:ext uri="{28A0092B-C50C-407E-A947-70E740481C1C}">
                  <a14:useLocalDpi xmlns:a14="http://schemas.microsoft.com/office/drawing/2010/main" val="0"/>
                </a:ext>
              </a:extLst>
            </a:blip>
            <a:srcRect/>
            <a:stretch>
              <a:fillRect/>
            </a:stretch>
          </p:blipFill>
          <p:spPr bwMode="auto">
            <a:xfrm>
              <a:off x="2667997" y="1630286"/>
              <a:ext cx="1811820" cy="182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8F5A8215-479F-4627-A7E7-085E0EE84183}"/>
                </a:ext>
              </a:extLst>
            </p:cNvPr>
            <p:cNvSpPr txBox="1"/>
            <p:nvPr/>
          </p:nvSpPr>
          <p:spPr>
            <a:xfrm>
              <a:off x="4423595" y="1785174"/>
              <a:ext cx="3175992" cy="1514369"/>
            </a:xfrm>
            <a:prstGeom prst="rect">
              <a:avLst/>
            </a:prstGeom>
            <a:noFill/>
          </p:spPr>
          <p:txBody>
            <a:bodyPr wrap="none" lIns="134445" tIns="107556" rIns="134445" bIns="107556" rtlCol="0">
              <a:spAutoFit/>
            </a:bodyPr>
            <a:lstStyle/>
            <a:p>
              <a:pPr defTabSz="685714">
                <a:lnSpc>
                  <a:spcPct val="90000"/>
                </a:lnSpc>
                <a:spcAft>
                  <a:spcPts val="441"/>
                </a:spcAft>
              </a:pPr>
              <a:r>
                <a:rPr lang="en-US" sz="6470" b="1" dirty="0">
                  <a:solidFill>
                    <a:srgbClr val="FFFFFF"/>
                  </a:solidFill>
                  <a:latin typeface="Segoe UI Semilight"/>
                </a:rPr>
                <a:t>Azure</a:t>
              </a:r>
            </a:p>
          </p:txBody>
        </p:sp>
      </p:grpSp>
      <p:pic>
        <p:nvPicPr>
          <p:cNvPr id="1026" name="Picture 2" descr="https://www.visualstudio.com/wp-content/uploads/2017/06/Visual-Studio-Team-Services.png">
            <a:extLst>
              <a:ext uri="{FF2B5EF4-FFF2-40B4-BE49-F238E27FC236}">
                <a16:creationId xmlns:a16="http://schemas.microsoft.com/office/drawing/2014/main" id="{4D46D358-EC38-4939-9CDE-6878D71DB84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27984" y="483518"/>
            <a:ext cx="4283968" cy="2238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618875"/>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Application Insights?</a:t>
            </a:r>
          </a:p>
        </p:txBody>
      </p:sp>
      <p:sp>
        <p:nvSpPr>
          <p:cNvPr id="5" name="Content Placeholder 4"/>
          <p:cNvSpPr>
            <a:spLocks noGrp="1"/>
          </p:cNvSpPr>
          <p:nvPr>
            <p:ph sz="quarter" idx="12"/>
          </p:nvPr>
        </p:nvSpPr>
        <p:spPr/>
        <p:txBody>
          <a:bodyPr/>
          <a:lstStyle/>
          <a:p>
            <a:r>
              <a:rPr lang="en-US" dirty="0"/>
              <a:t>Application Performance Management (APM)</a:t>
            </a:r>
          </a:p>
          <a:p>
            <a:pPr lvl="1"/>
            <a:r>
              <a:rPr lang="en-US" dirty="0"/>
              <a:t>PaaS offering provided by Microsoft</a:t>
            </a:r>
          </a:p>
          <a:p>
            <a:pPr lvl="1"/>
            <a:r>
              <a:rPr lang="en-US" dirty="0"/>
              <a:t>Primarily for DevOps teams building web solutions</a:t>
            </a:r>
          </a:p>
          <a:p>
            <a:r>
              <a:rPr lang="en-US" dirty="0"/>
              <a:t>Data collection, storage, and analytics</a:t>
            </a:r>
          </a:p>
          <a:p>
            <a:pPr lvl="1"/>
            <a:r>
              <a:rPr lang="en-US" dirty="0"/>
              <a:t>Collection done by components provided by Microsoft</a:t>
            </a:r>
          </a:p>
          <a:p>
            <a:pPr lvl="1"/>
            <a:r>
              <a:rPr lang="en-US" dirty="0"/>
              <a:t>Data stored in servers operated by Microsoft</a:t>
            </a:r>
          </a:p>
          <a:p>
            <a:pPr lvl="1"/>
            <a:r>
              <a:rPr lang="en-US" dirty="0"/>
              <a:t>Analytics in Azure Portal, AI Analytics, Power BI, etc.</a:t>
            </a:r>
          </a:p>
          <a:p>
            <a:r>
              <a:rPr lang="en-US" dirty="0"/>
              <a:t>Ready-made solution</a:t>
            </a:r>
          </a:p>
          <a:p>
            <a:pPr lvl="1"/>
            <a:r>
              <a:rPr lang="en-US" dirty="0"/>
              <a:t>Add AI instrumentation module (e.g. NuGet package)</a:t>
            </a:r>
          </a:p>
          <a:p>
            <a:pPr lvl="1"/>
            <a:r>
              <a:rPr lang="en-US" dirty="0"/>
              <a:t>Add config file or code</a:t>
            </a:r>
          </a:p>
          <a:p>
            <a:pPr lvl="1"/>
            <a:r>
              <a:rPr lang="en-US" dirty="0"/>
              <a:t>No need to write a lot of code or run your own servers</a:t>
            </a:r>
          </a:p>
          <a:p>
            <a:pPr lvl="1"/>
            <a:endParaRPr lang="en-US" dirty="0"/>
          </a:p>
        </p:txBody>
      </p:sp>
      <p:sp>
        <p:nvSpPr>
          <p:cNvPr id="6" name="Text Placehold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26570609"/>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Covered Telemetry</a:t>
            </a:r>
          </a:p>
        </p:txBody>
      </p:sp>
      <p:sp>
        <p:nvSpPr>
          <p:cNvPr id="5" name="Content Placeholder 4"/>
          <p:cNvSpPr>
            <a:spLocks noGrp="1"/>
          </p:cNvSpPr>
          <p:nvPr>
            <p:ph sz="quarter" idx="12"/>
          </p:nvPr>
        </p:nvSpPr>
        <p:spPr/>
        <p:txBody>
          <a:bodyPr/>
          <a:lstStyle/>
          <a:p>
            <a:pPr>
              <a:spcBef>
                <a:spcPts val="600"/>
              </a:spcBef>
            </a:pPr>
            <a:r>
              <a:rPr lang="en-US" sz="2000" dirty="0">
                <a:solidFill>
                  <a:schemeClr val="accent2"/>
                </a:solidFill>
              </a:rPr>
              <a:t>HTTP request </a:t>
            </a:r>
            <a:r>
              <a:rPr lang="en-US" sz="2000" dirty="0"/>
              <a:t>rates, response times, success rates</a:t>
            </a:r>
          </a:p>
          <a:p>
            <a:pPr>
              <a:spcBef>
                <a:spcPts val="600"/>
              </a:spcBef>
            </a:pPr>
            <a:r>
              <a:rPr lang="en-US" sz="2000" dirty="0">
                <a:solidFill>
                  <a:schemeClr val="accent2"/>
                </a:solidFill>
              </a:rPr>
              <a:t>Dependency</a:t>
            </a:r>
            <a:r>
              <a:rPr lang="en-US" sz="2000" dirty="0"/>
              <a:t> (HTTP &amp; SQL) </a:t>
            </a:r>
            <a:r>
              <a:rPr lang="en-US" sz="2000" dirty="0">
                <a:solidFill>
                  <a:schemeClr val="accent2"/>
                </a:solidFill>
              </a:rPr>
              <a:t>call</a:t>
            </a:r>
            <a:r>
              <a:rPr lang="en-US" sz="2000" dirty="0"/>
              <a:t> rates, response times, success rates</a:t>
            </a:r>
          </a:p>
          <a:p>
            <a:pPr>
              <a:spcBef>
                <a:spcPts val="600"/>
              </a:spcBef>
            </a:pPr>
            <a:r>
              <a:rPr lang="en-US" sz="2000" dirty="0">
                <a:solidFill>
                  <a:schemeClr val="accent2"/>
                </a:solidFill>
              </a:rPr>
              <a:t>Exception</a:t>
            </a:r>
            <a:r>
              <a:rPr lang="en-US" sz="2000" dirty="0"/>
              <a:t> traces from both server and client</a:t>
            </a:r>
          </a:p>
          <a:p>
            <a:pPr>
              <a:spcBef>
                <a:spcPts val="600"/>
              </a:spcBef>
            </a:pPr>
            <a:r>
              <a:rPr lang="en-US" sz="2000" dirty="0"/>
              <a:t>Diagnostic </a:t>
            </a:r>
            <a:r>
              <a:rPr lang="en-US" sz="2000" dirty="0">
                <a:solidFill>
                  <a:schemeClr val="accent2"/>
                </a:solidFill>
              </a:rPr>
              <a:t>log</a:t>
            </a:r>
            <a:r>
              <a:rPr lang="en-US" sz="2000" dirty="0"/>
              <a:t> traces</a:t>
            </a:r>
          </a:p>
          <a:p>
            <a:pPr>
              <a:spcBef>
                <a:spcPts val="600"/>
              </a:spcBef>
            </a:pPr>
            <a:r>
              <a:rPr lang="en-US" sz="2000" dirty="0">
                <a:solidFill>
                  <a:schemeClr val="accent2"/>
                </a:solidFill>
              </a:rPr>
              <a:t>Usage data </a:t>
            </a:r>
            <a:r>
              <a:rPr lang="en-US" sz="2000" dirty="0"/>
              <a:t>like page view counts, user and session counts, etc.</a:t>
            </a:r>
          </a:p>
          <a:p>
            <a:pPr>
              <a:spcBef>
                <a:spcPts val="600"/>
              </a:spcBef>
            </a:pPr>
            <a:r>
              <a:rPr lang="en-US" sz="2000" dirty="0">
                <a:solidFill>
                  <a:schemeClr val="accent2"/>
                </a:solidFill>
              </a:rPr>
              <a:t>AJAX call </a:t>
            </a:r>
            <a:r>
              <a:rPr lang="en-US" sz="2000" dirty="0"/>
              <a:t>rates, response times and success rates</a:t>
            </a:r>
          </a:p>
          <a:p>
            <a:pPr>
              <a:spcBef>
                <a:spcPts val="600"/>
              </a:spcBef>
            </a:pPr>
            <a:r>
              <a:rPr lang="en-US" sz="2000" dirty="0"/>
              <a:t>Server </a:t>
            </a:r>
            <a:r>
              <a:rPr lang="en-US" sz="2000" dirty="0">
                <a:solidFill>
                  <a:schemeClr val="accent2"/>
                </a:solidFill>
              </a:rPr>
              <a:t>performance counters</a:t>
            </a:r>
            <a:endParaRPr lang="en-US" sz="2000" dirty="0"/>
          </a:p>
          <a:p>
            <a:pPr>
              <a:spcBef>
                <a:spcPts val="600"/>
              </a:spcBef>
            </a:pPr>
            <a:r>
              <a:rPr lang="en-US" sz="2000" dirty="0">
                <a:solidFill>
                  <a:schemeClr val="accent2"/>
                </a:solidFill>
              </a:rPr>
              <a:t>Custom </a:t>
            </a:r>
            <a:r>
              <a:rPr lang="en-US" sz="2000" dirty="0"/>
              <a:t>client and server telemetry</a:t>
            </a:r>
          </a:p>
        </p:txBody>
      </p:sp>
      <p:sp>
        <p:nvSpPr>
          <p:cNvPr id="6" name="Text Placehold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113217745"/>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Data Analytics</a:t>
            </a:r>
            <a:endParaRPr lang="en-US" dirty="0"/>
          </a:p>
        </p:txBody>
      </p:sp>
      <p:sp>
        <p:nvSpPr>
          <p:cNvPr id="5" name="Content Placeholder 4"/>
          <p:cNvSpPr>
            <a:spLocks noGrp="1"/>
          </p:cNvSpPr>
          <p:nvPr>
            <p:ph sz="quarter" idx="12"/>
          </p:nvPr>
        </p:nvSpPr>
        <p:spPr/>
        <p:txBody>
          <a:bodyPr/>
          <a:lstStyle/>
          <a:p>
            <a:r>
              <a:rPr lang="en-US" sz="2000" dirty="0"/>
              <a:t>Alerts</a:t>
            </a:r>
          </a:p>
          <a:p>
            <a:pPr lvl="1"/>
            <a:r>
              <a:rPr lang="en-US" sz="1400" dirty="0"/>
              <a:t>Smart and manual alerts on failure rates and other metrics, and on availability</a:t>
            </a:r>
          </a:p>
          <a:p>
            <a:pPr>
              <a:spcBef>
                <a:spcPts val="600"/>
              </a:spcBef>
            </a:pPr>
            <a:r>
              <a:rPr lang="en-US" sz="2000" dirty="0"/>
              <a:t>Charts over time of aggregated metrics</a:t>
            </a:r>
          </a:p>
          <a:p>
            <a:pPr>
              <a:spcBef>
                <a:spcPts val="600"/>
              </a:spcBef>
            </a:pPr>
            <a:r>
              <a:rPr lang="en-US" sz="2000" dirty="0"/>
              <a:t>Diagnostic search</a:t>
            </a:r>
          </a:p>
          <a:p>
            <a:pPr lvl="1"/>
            <a:r>
              <a:rPr lang="en-US" sz="1400" dirty="0"/>
              <a:t>Instances of requests, exceptions, custom events, log traces, page views, dependency and AJAX calls</a:t>
            </a:r>
          </a:p>
          <a:p>
            <a:pPr>
              <a:spcBef>
                <a:spcPts val="600"/>
              </a:spcBef>
            </a:pPr>
            <a:r>
              <a:rPr lang="en-US" sz="2000" dirty="0"/>
              <a:t>Analytics</a:t>
            </a:r>
          </a:p>
          <a:p>
            <a:pPr lvl="1"/>
            <a:r>
              <a:rPr lang="en-US" sz="1400" dirty="0"/>
              <a:t>Query language over your telemetry</a:t>
            </a:r>
          </a:p>
          <a:p>
            <a:pPr>
              <a:spcBef>
                <a:spcPts val="600"/>
              </a:spcBef>
            </a:pPr>
            <a:r>
              <a:rPr lang="en-US" sz="2000" dirty="0"/>
              <a:t>Dashboards will drill-down capabilities</a:t>
            </a:r>
          </a:p>
          <a:p>
            <a:pPr>
              <a:spcBef>
                <a:spcPts val="600"/>
              </a:spcBef>
            </a:pPr>
            <a:r>
              <a:rPr lang="en-US" sz="2000" dirty="0"/>
              <a:t>Visual Studio</a:t>
            </a:r>
          </a:p>
          <a:p>
            <a:pPr lvl="1"/>
            <a:r>
              <a:rPr lang="en-US" sz="1400" dirty="0"/>
              <a:t>Code lenses and diagnostic data for debug sessions</a:t>
            </a:r>
          </a:p>
          <a:p>
            <a:pPr>
              <a:spcBef>
                <a:spcPts val="600"/>
              </a:spcBef>
            </a:pPr>
            <a:r>
              <a:rPr lang="en-US" sz="2000" dirty="0"/>
              <a:t>Segmentation</a:t>
            </a:r>
          </a:p>
          <a:p>
            <a:pPr lvl="1"/>
            <a:r>
              <a:rPr lang="en-US" sz="1400" dirty="0"/>
              <a:t>By e.g. client location, browser version, OS version, server instance, custom dimensions, and more.</a:t>
            </a:r>
          </a:p>
        </p:txBody>
      </p:sp>
      <p:sp>
        <p:nvSpPr>
          <p:cNvPr id="7" name="Text Placeholder 6"/>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948368659"/>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Application Insights</a:t>
            </a:r>
          </a:p>
        </p:txBody>
      </p:sp>
      <p:sp>
        <p:nvSpPr>
          <p:cNvPr id="3" name="Content Placeholder 2"/>
          <p:cNvSpPr>
            <a:spLocks noGrp="1"/>
          </p:cNvSpPr>
          <p:nvPr>
            <p:ph sz="quarter" idx="12"/>
          </p:nvPr>
        </p:nvSpPr>
        <p:spPr/>
        <p:txBody>
          <a:bodyPr/>
          <a:lstStyle/>
          <a:p>
            <a:r>
              <a:rPr lang="en-US" dirty="0"/>
              <a:t>At runtime</a:t>
            </a:r>
          </a:p>
          <a:p>
            <a:pPr lvl="1"/>
            <a:r>
              <a:rPr lang="en-US" dirty="0"/>
              <a:t>No code changes</a:t>
            </a:r>
          </a:p>
          <a:p>
            <a:pPr lvl="1"/>
            <a:r>
              <a:rPr lang="en-US" dirty="0"/>
              <a:t>Available for IIS, Azure Web Apps, Azure Functions, Azure VMs, and J2EE</a:t>
            </a:r>
          </a:p>
          <a:p>
            <a:r>
              <a:rPr lang="en-US" dirty="0"/>
              <a:t>At development time</a:t>
            </a:r>
          </a:p>
          <a:p>
            <a:pPr lvl="1"/>
            <a:r>
              <a:rPr lang="en-US" dirty="0"/>
              <a:t>Add instrumentation modules and configuration to your code, write custom telemetry</a:t>
            </a:r>
          </a:p>
          <a:p>
            <a:pPr lvl="1"/>
            <a:r>
              <a:rPr lang="en-US" dirty="0"/>
              <a:t>For backend and desktop apps</a:t>
            </a:r>
          </a:p>
          <a:p>
            <a:pPr lvl="1"/>
            <a:r>
              <a:rPr lang="en-US" dirty="0"/>
              <a:t>Native support for .NET, Java, Node.js, JavaScript, Python, Ruby, etc. (</a:t>
            </a:r>
            <a:r>
              <a:rPr lang="en-US" dirty="0">
                <a:hlinkClick r:id="rId2"/>
              </a:rPr>
              <a:t>details</a:t>
            </a:r>
            <a:r>
              <a:rPr lang="en-US" dirty="0"/>
              <a:t>)</a:t>
            </a:r>
          </a:p>
          <a:p>
            <a:pPr lvl="1"/>
            <a:r>
              <a:rPr lang="en-US" dirty="0"/>
              <a:t>Can be integrated in existing logging frameworks like Log4Net, Log4J, </a:t>
            </a:r>
            <a:r>
              <a:rPr lang="en-US" dirty="0" err="1"/>
              <a:t>LogStash</a:t>
            </a:r>
            <a:r>
              <a:rPr lang="en-US" dirty="0"/>
              <a:t>, etc.</a:t>
            </a:r>
          </a:p>
          <a:p>
            <a:pPr lvl="1"/>
            <a:r>
              <a:rPr lang="en-US" dirty="0"/>
              <a:t>Plugins available for commonly used CMS</a:t>
            </a:r>
          </a:p>
          <a:p>
            <a:r>
              <a:rPr lang="en-US" dirty="0"/>
              <a:t>Availability Tests</a:t>
            </a:r>
          </a:p>
        </p:txBody>
      </p:sp>
      <p:sp>
        <p:nvSpPr>
          <p:cNvPr id="4" name="Text Placehold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43698095"/>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AT" dirty="0"/>
              <a:t>Analytics</a:t>
            </a:r>
          </a:p>
        </p:txBody>
      </p:sp>
      <p:sp>
        <p:nvSpPr>
          <p:cNvPr id="7" name="Content Placeholder 6"/>
          <p:cNvSpPr>
            <a:spLocks noGrp="1"/>
          </p:cNvSpPr>
          <p:nvPr>
            <p:ph sz="quarter" idx="12"/>
          </p:nvPr>
        </p:nvSpPr>
        <p:spPr/>
        <p:txBody>
          <a:bodyPr/>
          <a:lstStyle/>
          <a:p>
            <a:r>
              <a:rPr lang="de-AT" dirty="0"/>
              <a:t>Search </a:t>
            </a:r>
            <a:r>
              <a:rPr lang="de-AT" dirty="0" err="1"/>
              <a:t>feature</a:t>
            </a:r>
            <a:r>
              <a:rPr lang="de-AT" dirty="0"/>
              <a:t> </a:t>
            </a:r>
            <a:r>
              <a:rPr lang="de-AT" dirty="0" err="1"/>
              <a:t>of</a:t>
            </a:r>
            <a:r>
              <a:rPr lang="de-AT" dirty="0"/>
              <a:t> AI</a:t>
            </a:r>
          </a:p>
          <a:p>
            <a:r>
              <a:rPr lang="de-AT" dirty="0"/>
              <a:t>Analytics </a:t>
            </a:r>
            <a:r>
              <a:rPr lang="de-AT" dirty="0" err="1"/>
              <a:t>query</a:t>
            </a:r>
            <a:r>
              <a:rPr lang="de-AT" dirty="0"/>
              <a:t> </a:t>
            </a:r>
            <a:r>
              <a:rPr lang="de-AT" dirty="0" err="1"/>
              <a:t>language</a:t>
            </a:r>
            <a:endParaRPr lang="de-AT" dirty="0"/>
          </a:p>
          <a:p>
            <a:pPr lvl="1"/>
            <a:r>
              <a:rPr lang="de-AT" dirty="0">
                <a:hlinkClick r:id="rId2"/>
              </a:rPr>
              <a:t>Details</a:t>
            </a:r>
            <a:endParaRPr lang="de-AT" dirty="0"/>
          </a:p>
        </p:txBody>
      </p:sp>
      <p:sp>
        <p:nvSpPr>
          <p:cNvPr id="8" name="Text Placeholder 7"/>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555536308"/>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23"/>
          </p:nvPr>
        </p:nvSpPr>
        <p:spPr/>
        <p:txBody>
          <a:bodyPr/>
          <a:lstStyle/>
          <a:p>
            <a:endParaRPr lang="de-AT"/>
          </a:p>
        </p:txBody>
      </p:sp>
      <p:sp>
        <p:nvSpPr>
          <p:cNvPr id="9" name="Title 8"/>
          <p:cNvSpPr>
            <a:spLocks noGrp="1"/>
          </p:cNvSpPr>
          <p:nvPr>
            <p:ph type="title"/>
          </p:nvPr>
        </p:nvSpPr>
        <p:spPr/>
        <p:txBody>
          <a:bodyPr/>
          <a:lstStyle/>
          <a:p>
            <a:r>
              <a:rPr lang="de-AT" dirty="0" err="1"/>
              <a:t>Requests</a:t>
            </a:r>
            <a:r>
              <a:rPr lang="de-AT" dirty="0"/>
              <a:t> per </a:t>
            </a:r>
            <a:r>
              <a:rPr lang="de-AT" dirty="0" err="1"/>
              <a:t>Tenant</a:t>
            </a:r>
            <a:endParaRPr lang="de-AT" dirty="0"/>
          </a:p>
        </p:txBody>
      </p:sp>
      <p:sp>
        <p:nvSpPr>
          <p:cNvPr id="12" name="Text Placeholder 11"/>
          <p:cNvSpPr>
            <a:spLocks noGrp="1"/>
          </p:cNvSpPr>
          <p:nvPr>
            <p:ph type="body" sz="quarter" idx="25"/>
          </p:nvPr>
        </p:nvSpPr>
        <p:spPr/>
        <p:txBody>
          <a:bodyPr/>
          <a:lstStyle/>
          <a:p>
            <a:endParaRPr lang="de-AT"/>
          </a:p>
        </p:txBody>
      </p:sp>
      <p:pic>
        <p:nvPicPr>
          <p:cNvPr id="13" name="Content Placeholder 12"/>
          <p:cNvPicPr>
            <a:picLocks noGrp="1" noChangeAspect="1"/>
          </p:cNvPicPr>
          <p:nvPr>
            <p:ph sz="quarter" idx="22"/>
          </p:nvPr>
        </p:nvPicPr>
        <p:blipFill>
          <a:blip r:embed="rId2"/>
          <a:stretch>
            <a:fillRect/>
          </a:stretch>
        </p:blipFill>
        <p:spPr>
          <a:xfrm>
            <a:off x="467545" y="65904"/>
            <a:ext cx="7054202" cy="3874271"/>
          </a:xfrm>
          <a:prstGeom prst="rect">
            <a:avLst/>
          </a:prstGeom>
        </p:spPr>
      </p:pic>
    </p:spTree>
    <p:extLst>
      <p:ext uri="{BB962C8B-B14F-4D97-AF65-F5344CB8AC3E}">
        <p14:creationId xmlns:p14="http://schemas.microsoft.com/office/powerpoint/2010/main" val="189201647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23"/>
          </p:nvPr>
        </p:nvSpPr>
        <p:spPr/>
        <p:txBody>
          <a:bodyPr/>
          <a:lstStyle/>
          <a:p>
            <a:endParaRPr lang="de-AT"/>
          </a:p>
        </p:txBody>
      </p:sp>
      <p:sp>
        <p:nvSpPr>
          <p:cNvPr id="9" name="Title 8"/>
          <p:cNvSpPr>
            <a:spLocks noGrp="1"/>
          </p:cNvSpPr>
          <p:nvPr>
            <p:ph type="title"/>
          </p:nvPr>
        </p:nvSpPr>
        <p:spPr/>
        <p:txBody>
          <a:bodyPr/>
          <a:lstStyle/>
          <a:p>
            <a:r>
              <a:rPr lang="de-AT" dirty="0"/>
              <a:t>Custom Events</a:t>
            </a:r>
          </a:p>
        </p:txBody>
      </p:sp>
      <p:sp>
        <p:nvSpPr>
          <p:cNvPr id="12" name="Text Placeholder 11"/>
          <p:cNvSpPr>
            <a:spLocks noGrp="1"/>
          </p:cNvSpPr>
          <p:nvPr>
            <p:ph type="body" sz="quarter" idx="25"/>
          </p:nvPr>
        </p:nvSpPr>
        <p:spPr/>
        <p:txBody>
          <a:bodyPr/>
          <a:lstStyle/>
          <a:p>
            <a:endParaRPr lang="de-AT"/>
          </a:p>
        </p:txBody>
      </p:sp>
      <p:pic>
        <p:nvPicPr>
          <p:cNvPr id="4" name="Content Placeholder 3"/>
          <p:cNvPicPr>
            <a:picLocks noGrp="1" noChangeAspect="1"/>
          </p:cNvPicPr>
          <p:nvPr>
            <p:ph sz="quarter" idx="22"/>
          </p:nvPr>
        </p:nvPicPr>
        <p:blipFill>
          <a:blip r:embed="rId2"/>
          <a:stretch>
            <a:fillRect/>
          </a:stretch>
        </p:blipFill>
        <p:spPr>
          <a:xfrm>
            <a:off x="468313" y="1285589"/>
            <a:ext cx="8207375" cy="2069085"/>
          </a:xfrm>
          <a:prstGeom prst="rect">
            <a:avLst/>
          </a:prstGeom>
        </p:spPr>
      </p:pic>
    </p:spTree>
    <p:extLst>
      <p:ext uri="{BB962C8B-B14F-4D97-AF65-F5344CB8AC3E}">
        <p14:creationId xmlns:p14="http://schemas.microsoft.com/office/powerpoint/2010/main" val="358717701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23"/>
          </p:nvPr>
        </p:nvSpPr>
        <p:spPr/>
        <p:txBody>
          <a:bodyPr/>
          <a:lstStyle/>
          <a:p>
            <a:endParaRPr lang="de-AT"/>
          </a:p>
        </p:txBody>
      </p:sp>
      <p:sp>
        <p:nvSpPr>
          <p:cNvPr id="9" name="Title 8"/>
          <p:cNvSpPr>
            <a:spLocks noGrp="1"/>
          </p:cNvSpPr>
          <p:nvPr>
            <p:ph type="title"/>
          </p:nvPr>
        </p:nvSpPr>
        <p:spPr/>
        <p:txBody>
          <a:bodyPr/>
          <a:lstStyle/>
          <a:p>
            <a:r>
              <a:rPr lang="de-AT" dirty="0"/>
              <a:t>Find </a:t>
            </a:r>
            <a:r>
              <a:rPr lang="de-AT" dirty="0" err="1"/>
              <a:t>Failed</a:t>
            </a:r>
            <a:r>
              <a:rPr lang="de-AT" dirty="0"/>
              <a:t> </a:t>
            </a:r>
            <a:r>
              <a:rPr lang="de-AT" dirty="0" err="1"/>
              <a:t>Requests</a:t>
            </a:r>
            <a:endParaRPr lang="de-AT" dirty="0"/>
          </a:p>
        </p:txBody>
      </p:sp>
      <p:sp>
        <p:nvSpPr>
          <p:cNvPr id="12" name="Text Placeholder 11"/>
          <p:cNvSpPr>
            <a:spLocks noGrp="1"/>
          </p:cNvSpPr>
          <p:nvPr>
            <p:ph type="body" sz="quarter" idx="25"/>
          </p:nvPr>
        </p:nvSpPr>
        <p:spPr/>
        <p:txBody>
          <a:bodyPr/>
          <a:lstStyle/>
          <a:p>
            <a:endParaRPr lang="de-AT"/>
          </a:p>
        </p:txBody>
      </p:sp>
      <p:pic>
        <p:nvPicPr>
          <p:cNvPr id="5" name="Content Placeholder 4"/>
          <p:cNvPicPr>
            <a:picLocks noGrp="1" noChangeAspect="1"/>
          </p:cNvPicPr>
          <p:nvPr>
            <p:ph sz="quarter" idx="22"/>
          </p:nvPr>
        </p:nvPicPr>
        <p:blipFill>
          <a:blip r:embed="rId2"/>
          <a:stretch>
            <a:fillRect/>
          </a:stretch>
        </p:blipFill>
        <p:spPr>
          <a:xfrm>
            <a:off x="467543" y="319384"/>
            <a:ext cx="6120981" cy="3620792"/>
          </a:xfrm>
          <a:prstGeom prst="rect">
            <a:avLst/>
          </a:prstGeom>
        </p:spPr>
      </p:pic>
    </p:spTree>
    <p:extLst>
      <p:ext uri="{BB962C8B-B14F-4D97-AF65-F5344CB8AC3E}">
        <p14:creationId xmlns:p14="http://schemas.microsoft.com/office/powerpoint/2010/main" val="2953885667"/>
      </p:ext>
    </p:extLst>
  </p:cSld>
  <p:clrMapOvr>
    <a:masterClrMapping/>
  </p:clrMapOvr>
  <p:transition spd="slow">
    <p:push dir="u"/>
  </p:transition>
</p:sld>
</file>

<file path=ppt/theme/theme1.xml><?xml version="1.0" encoding="utf-8"?>
<a:theme xmlns:a="http://schemas.openxmlformats.org/drawingml/2006/main" name="5-50109_Microsoft_Light_Template">
  <a:themeElements>
    <a:clrScheme name="Microsoft_2017_Light">
      <a:dk1>
        <a:srgbClr val="353535"/>
      </a:dk1>
      <a:lt1>
        <a:srgbClr val="FFFFFF"/>
      </a:lt1>
      <a:dk2>
        <a:srgbClr val="D83B01"/>
      </a:dk2>
      <a:lt2>
        <a:srgbClr val="E6E6E6"/>
      </a:lt2>
      <a:accent1>
        <a:srgbClr val="D83B01"/>
      </a:accent1>
      <a:accent2>
        <a:srgbClr val="FF8C00"/>
      </a:accent2>
      <a:accent3>
        <a:srgbClr val="FFB900"/>
      </a:accent3>
      <a:accent4>
        <a:srgbClr val="0078D7"/>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7_16x9_Template.potx [Read-Only]" id="{678C3389-14F5-4653-8DF3-32367C0FA725}" vid="{CBA5437F-661A-434D-8794-45CDD80053B1}"/>
    </a:ext>
  </a:extLst>
</a:theme>
</file>

<file path=ppt/theme/theme2.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473</Words>
  <Application>Microsoft Office PowerPoint</Application>
  <PresentationFormat>On-screen Show (16:9)</PresentationFormat>
  <Paragraphs>72</Paragraphs>
  <Slides>13</Slides>
  <Notes>3</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13</vt:i4>
      </vt:variant>
    </vt:vector>
  </HeadingPairs>
  <TitlesOfParts>
    <vt:vector size="26" baseType="lpstr">
      <vt:lpstr>ＭＳ Ｐゴシック</vt:lpstr>
      <vt:lpstr>Arial</vt:lpstr>
      <vt:lpstr>Calibri</vt:lpstr>
      <vt:lpstr>Consolas</vt:lpstr>
      <vt:lpstr>Courier New</vt:lpstr>
      <vt:lpstr>Segoe UI</vt:lpstr>
      <vt:lpstr>Segoe UI Light</vt:lpstr>
      <vt:lpstr>Segoe UI Semibold</vt:lpstr>
      <vt:lpstr>Segoe UI Semilight</vt:lpstr>
      <vt:lpstr>Wingdings</vt:lpstr>
      <vt:lpstr>Wingdings 3</vt:lpstr>
      <vt:lpstr>5-50109_Microsoft_Light_Template</vt:lpstr>
      <vt:lpstr>Larissa-Design</vt:lpstr>
      <vt:lpstr>Monitoring Microsoft Intelligent App Workshop</vt:lpstr>
      <vt:lpstr>What is Application Insights?</vt:lpstr>
      <vt:lpstr>Covered Telemetry</vt:lpstr>
      <vt:lpstr>Data Analytics</vt:lpstr>
      <vt:lpstr>Adding Application Insights</vt:lpstr>
      <vt:lpstr>Analytics</vt:lpstr>
      <vt:lpstr>Requests per Tenant</vt:lpstr>
      <vt:lpstr>Custom Events</vt:lpstr>
      <vt:lpstr>Find Failed Requests</vt:lpstr>
      <vt:lpstr>Analyze Exceptions</vt:lpstr>
      <vt:lpstr>Analyze Specific Failures</vt:lpstr>
      <vt:lpstr>Application Insights (HOL)</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2017-10-17T09:14:37Z</dcterms:created>
  <dcterms:modified xsi:type="dcterms:W3CDTF">2017-10-17T12:55:13Z</dcterms:modified>
  <cp:contentStatus/>
</cp:coreProperties>
</file>