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8D1E13D-AD58-4C88-91D6-F87960E49FB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8932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按一下來編輯 </a:t>
            </a:r>
            <a:r>
              <a:rPr lang="en-US" altLang="zh-TW" smtClean="0"/>
              <a:t>[</a:t>
            </a:r>
            <a:r>
              <a:rPr lang="zh-TW" altLang="en-US" smtClean="0"/>
              <a:t>母片</a:t>
            </a:r>
            <a:r>
              <a:rPr lang="en-US" altLang="zh-TW" smtClean="0"/>
              <a:t>] </a:t>
            </a:r>
            <a:r>
              <a:rPr lang="zh-TW" altLang="en-US" smtClean="0"/>
              <a:t>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64FFD76-13FD-408A-9E04-616166858D0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5246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2738438" y="1381125"/>
            <a:ext cx="6253162" cy="23336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1613" y="4124325"/>
            <a:ext cx="6249987" cy="12858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dt" sz="quarter" idx="2"/>
          </p:nvPr>
        </p:nvSpPr>
        <p:spPr>
          <a:xfrm>
            <a:off x="2743200" y="5410200"/>
            <a:ext cx="6248400" cy="457200"/>
          </a:xfrm>
        </p:spPr>
        <p:txBody>
          <a:bodyPr wrap="none"/>
          <a:lstStyle>
            <a:lvl1pPr>
              <a:defRPr sz="3200" b="1">
                <a:latin typeface="+mn-lt"/>
              </a:defRPr>
            </a:lvl1pPr>
          </a:lstStyle>
          <a:p>
            <a:endParaRPr lang="en-US" altLang="zh-TW"/>
          </a:p>
        </p:txBody>
      </p:sp>
      <p:grpSp>
        <p:nvGrpSpPr>
          <p:cNvPr id="3129" name="Group 57"/>
          <p:cNvGrpSpPr>
            <a:grpSpLocks/>
          </p:cNvGrpSpPr>
          <p:nvPr/>
        </p:nvGrpSpPr>
        <p:grpSpPr bwMode="auto">
          <a:xfrm>
            <a:off x="0" y="0"/>
            <a:ext cx="1557338" cy="6878638"/>
            <a:chOff x="0" y="-6"/>
            <a:chExt cx="981" cy="4333"/>
          </a:xfrm>
        </p:grpSpPr>
        <p:sp>
          <p:nvSpPr>
            <p:cNvPr id="3130" name="Rectangle 58"/>
            <p:cNvSpPr>
              <a:spLocks noChangeArrowheads="1"/>
            </p:cNvSpPr>
            <p:nvPr/>
          </p:nvSpPr>
          <p:spPr bwMode="auto">
            <a:xfrm>
              <a:off x="453" y="2151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1" name="Rectangle 59"/>
            <p:cNvSpPr>
              <a:spLocks noChangeArrowheads="1"/>
            </p:cNvSpPr>
            <p:nvPr/>
          </p:nvSpPr>
          <p:spPr bwMode="auto">
            <a:xfrm>
              <a:off x="0" y="2151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7" rIns="92075" bIns="46037" anchor="ctr"/>
            <a:lstStyle/>
            <a:p>
              <a:pPr eaLnBrk="0" hangingPunct="0">
                <a:spcBef>
                  <a:spcPct val="50000"/>
                </a:spcBef>
              </a:pPr>
              <a:endParaRPr kumimoji="1" lang="zh-TW" altLang="en-US">
                <a:ea typeface="新細明體" pitchFamily="18" charset="-120"/>
              </a:endParaRPr>
            </a:p>
            <a:p>
              <a:endParaRPr kumimoji="1" lang="zh-TW" altLang="en-US">
                <a:ea typeface="新細明體" pitchFamily="18" charset="-120"/>
              </a:endParaRPr>
            </a:p>
          </p:txBody>
        </p:sp>
        <p:sp>
          <p:nvSpPr>
            <p:cNvPr id="3132" name="Rectangle 60"/>
            <p:cNvSpPr>
              <a:spLocks noChangeArrowheads="1"/>
            </p:cNvSpPr>
            <p:nvPr/>
          </p:nvSpPr>
          <p:spPr bwMode="auto">
            <a:xfrm>
              <a:off x="222" y="2151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3" name="Rectangle 61"/>
            <p:cNvSpPr>
              <a:spLocks noChangeArrowheads="1"/>
            </p:cNvSpPr>
            <p:nvPr/>
          </p:nvSpPr>
          <p:spPr bwMode="auto">
            <a:xfrm>
              <a:off x="567" y="2160"/>
              <a:ext cx="204" cy="216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7" rIns="92075" bIns="46037" anchor="ctr"/>
            <a:lstStyle/>
            <a:p>
              <a:pPr eaLnBrk="0" hangingPunct="0">
                <a:spcBef>
                  <a:spcPct val="50000"/>
                </a:spcBef>
              </a:pPr>
              <a:endParaRPr kumimoji="1" lang="zh-TW" altLang="en-US">
                <a:ea typeface="新細明體" pitchFamily="18" charset="-120"/>
              </a:endParaRPr>
            </a:p>
            <a:p>
              <a:endParaRPr kumimoji="1" lang="zh-TW" altLang="en-US">
                <a:ea typeface="新細明體" pitchFamily="18" charset="-120"/>
              </a:endParaRPr>
            </a:p>
          </p:txBody>
        </p:sp>
        <p:sp>
          <p:nvSpPr>
            <p:cNvPr id="3134" name="Freeform 62"/>
            <p:cNvSpPr>
              <a:spLocks/>
            </p:cNvSpPr>
            <p:nvPr/>
          </p:nvSpPr>
          <p:spPr bwMode="auto">
            <a:xfrm>
              <a:off x="222" y="2636"/>
              <a:ext cx="344" cy="647"/>
            </a:xfrm>
            <a:custGeom>
              <a:avLst/>
              <a:gdLst>
                <a:gd name="T0" fmla="*/ 343 w 344"/>
                <a:gd name="T1" fmla="*/ 52 h 647"/>
                <a:gd name="T2" fmla="*/ 343 w 344"/>
                <a:gd name="T3" fmla="*/ 194 h 647"/>
                <a:gd name="T4" fmla="*/ 335 w 344"/>
                <a:gd name="T5" fmla="*/ 188 h 647"/>
                <a:gd name="T6" fmla="*/ 315 w 344"/>
                <a:gd name="T7" fmla="*/ 188 h 647"/>
                <a:gd name="T8" fmla="*/ 300 w 344"/>
                <a:gd name="T9" fmla="*/ 194 h 647"/>
                <a:gd name="T10" fmla="*/ 284 w 344"/>
                <a:gd name="T11" fmla="*/ 209 h 647"/>
                <a:gd name="T12" fmla="*/ 242 w 344"/>
                <a:gd name="T13" fmla="*/ 261 h 647"/>
                <a:gd name="T14" fmla="*/ 146 w 344"/>
                <a:gd name="T15" fmla="*/ 366 h 647"/>
                <a:gd name="T16" fmla="*/ 50 w 344"/>
                <a:gd name="T17" fmla="*/ 475 h 647"/>
                <a:gd name="T18" fmla="*/ 30 w 344"/>
                <a:gd name="T19" fmla="*/ 505 h 647"/>
                <a:gd name="T20" fmla="*/ 17 w 344"/>
                <a:gd name="T21" fmla="*/ 535 h 647"/>
                <a:gd name="T22" fmla="*/ 10 w 344"/>
                <a:gd name="T23" fmla="*/ 582 h 647"/>
                <a:gd name="T24" fmla="*/ 0 w 344"/>
                <a:gd name="T25" fmla="*/ 646 h 647"/>
                <a:gd name="T26" fmla="*/ 0 w 344"/>
                <a:gd name="T27" fmla="*/ 365 h 647"/>
                <a:gd name="T28" fmla="*/ 5 w 344"/>
                <a:gd name="T29" fmla="*/ 392 h 647"/>
                <a:gd name="T30" fmla="*/ 10 w 344"/>
                <a:gd name="T31" fmla="*/ 404 h 647"/>
                <a:gd name="T32" fmla="*/ 20 w 344"/>
                <a:gd name="T33" fmla="*/ 410 h 647"/>
                <a:gd name="T34" fmla="*/ 30 w 344"/>
                <a:gd name="T35" fmla="*/ 413 h 647"/>
                <a:gd name="T36" fmla="*/ 45 w 344"/>
                <a:gd name="T37" fmla="*/ 413 h 647"/>
                <a:gd name="T38" fmla="*/ 60 w 344"/>
                <a:gd name="T39" fmla="*/ 407 h 647"/>
                <a:gd name="T40" fmla="*/ 257 w 344"/>
                <a:gd name="T41" fmla="*/ 190 h 647"/>
                <a:gd name="T42" fmla="*/ 297 w 344"/>
                <a:gd name="T43" fmla="*/ 138 h 647"/>
                <a:gd name="T44" fmla="*/ 312 w 344"/>
                <a:gd name="T45" fmla="*/ 111 h 647"/>
                <a:gd name="T46" fmla="*/ 325 w 344"/>
                <a:gd name="T47" fmla="*/ 84 h 647"/>
                <a:gd name="T48" fmla="*/ 335 w 344"/>
                <a:gd name="T49" fmla="*/ 39 h 647"/>
                <a:gd name="T50" fmla="*/ 343 w 344"/>
                <a:gd name="T51" fmla="*/ 0 h 647"/>
                <a:gd name="T52" fmla="*/ 343 w 344"/>
                <a:gd name="T53" fmla="*/ 11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5" name="Freeform 63"/>
            <p:cNvSpPr>
              <a:spLocks/>
            </p:cNvSpPr>
            <p:nvPr/>
          </p:nvSpPr>
          <p:spPr bwMode="auto">
            <a:xfrm>
              <a:off x="222" y="2908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64"/>
            <p:cNvSpPr>
              <a:spLocks/>
            </p:cNvSpPr>
            <p:nvPr/>
          </p:nvSpPr>
          <p:spPr bwMode="auto">
            <a:xfrm>
              <a:off x="222" y="3165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7" name="Freeform 65"/>
            <p:cNvSpPr>
              <a:spLocks/>
            </p:cNvSpPr>
            <p:nvPr/>
          </p:nvSpPr>
          <p:spPr bwMode="auto">
            <a:xfrm>
              <a:off x="222" y="3420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8" name="Freeform 66"/>
            <p:cNvSpPr>
              <a:spLocks/>
            </p:cNvSpPr>
            <p:nvPr/>
          </p:nvSpPr>
          <p:spPr bwMode="auto">
            <a:xfrm>
              <a:off x="222" y="3677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9" name="Freeform 67"/>
            <p:cNvSpPr>
              <a:spLocks/>
            </p:cNvSpPr>
            <p:nvPr/>
          </p:nvSpPr>
          <p:spPr bwMode="auto">
            <a:xfrm>
              <a:off x="301" y="3932"/>
              <a:ext cx="265" cy="392"/>
            </a:xfrm>
            <a:custGeom>
              <a:avLst/>
              <a:gdLst>
                <a:gd name="T0" fmla="*/ 264 w 265"/>
                <a:gd name="T1" fmla="*/ 52 h 392"/>
                <a:gd name="T2" fmla="*/ 264 w 265"/>
                <a:gd name="T3" fmla="*/ 194 h 392"/>
                <a:gd name="T4" fmla="*/ 256 w 265"/>
                <a:gd name="T5" fmla="*/ 188 h 392"/>
                <a:gd name="T6" fmla="*/ 236 w 265"/>
                <a:gd name="T7" fmla="*/ 188 h 392"/>
                <a:gd name="T8" fmla="*/ 221 w 265"/>
                <a:gd name="T9" fmla="*/ 194 h 392"/>
                <a:gd name="T10" fmla="*/ 205 w 265"/>
                <a:gd name="T11" fmla="*/ 209 h 392"/>
                <a:gd name="T12" fmla="*/ 162 w 265"/>
                <a:gd name="T13" fmla="*/ 261 h 392"/>
                <a:gd name="T14" fmla="*/ 66 w 265"/>
                <a:gd name="T15" fmla="*/ 366 h 392"/>
                <a:gd name="T16" fmla="*/ 45 w 265"/>
                <a:gd name="T17" fmla="*/ 391 h 392"/>
                <a:gd name="T18" fmla="*/ 0 w 265"/>
                <a:gd name="T19" fmla="*/ 391 h 392"/>
                <a:gd name="T20" fmla="*/ 178 w 265"/>
                <a:gd name="T21" fmla="*/ 190 h 392"/>
                <a:gd name="T22" fmla="*/ 218 w 265"/>
                <a:gd name="T23" fmla="*/ 138 h 392"/>
                <a:gd name="T24" fmla="*/ 233 w 265"/>
                <a:gd name="T25" fmla="*/ 111 h 392"/>
                <a:gd name="T26" fmla="*/ 246 w 265"/>
                <a:gd name="T27" fmla="*/ 84 h 392"/>
                <a:gd name="T28" fmla="*/ 256 w 265"/>
                <a:gd name="T29" fmla="*/ 39 h 392"/>
                <a:gd name="T30" fmla="*/ 264 w 265"/>
                <a:gd name="T31" fmla="*/ 0 h 392"/>
                <a:gd name="T32" fmla="*/ 264 w 265"/>
                <a:gd name="T33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392">
                  <a:moveTo>
                    <a:pt x="264" y="52"/>
                  </a:moveTo>
                  <a:lnTo>
                    <a:pt x="264" y="194"/>
                  </a:lnTo>
                  <a:lnTo>
                    <a:pt x="256" y="188"/>
                  </a:lnTo>
                  <a:lnTo>
                    <a:pt x="236" y="188"/>
                  </a:lnTo>
                  <a:lnTo>
                    <a:pt x="221" y="194"/>
                  </a:lnTo>
                  <a:lnTo>
                    <a:pt x="205" y="209"/>
                  </a:lnTo>
                  <a:lnTo>
                    <a:pt x="162" y="261"/>
                  </a:lnTo>
                  <a:lnTo>
                    <a:pt x="66" y="366"/>
                  </a:lnTo>
                  <a:lnTo>
                    <a:pt x="45" y="391"/>
                  </a:lnTo>
                  <a:lnTo>
                    <a:pt x="0" y="391"/>
                  </a:lnTo>
                  <a:lnTo>
                    <a:pt x="178" y="190"/>
                  </a:lnTo>
                  <a:lnTo>
                    <a:pt x="218" y="138"/>
                  </a:lnTo>
                  <a:lnTo>
                    <a:pt x="233" y="111"/>
                  </a:lnTo>
                  <a:lnTo>
                    <a:pt x="246" y="84"/>
                  </a:lnTo>
                  <a:lnTo>
                    <a:pt x="256" y="39"/>
                  </a:lnTo>
                  <a:lnTo>
                    <a:pt x="264" y="0"/>
                  </a:lnTo>
                  <a:lnTo>
                    <a:pt x="264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0" name="Freeform 68"/>
            <p:cNvSpPr>
              <a:spLocks/>
            </p:cNvSpPr>
            <p:nvPr/>
          </p:nvSpPr>
          <p:spPr bwMode="auto">
            <a:xfrm>
              <a:off x="222" y="2366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1" name="Freeform 69"/>
            <p:cNvSpPr>
              <a:spLocks/>
            </p:cNvSpPr>
            <p:nvPr/>
          </p:nvSpPr>
          <p:spPr bwMode="auto">
            <a:xfrm>
              <a:off x="222" y="2151"/>
              <a:ext cx="346" cy="575"/>
            </a:xfrm>
            <a:custGeom>
              <a:avLst/>
              <a:gdLst>
                <a:gd name="T0" fmla="*/ 345 w 346"/>
                <a:gd name="T1" fmla="*/ 0 h 575"/>
                <a:gd name="T2" fmla="*/ 343 w 346"/>
                <a:gd name="T3" fmla="*/ 122 h 575"/>
                <a:gd name="T4" fmla="*/ 336 w 346"/>
                <a:gd name="T5" fmla="*/ 116 h 575"/>
                <a:gd name="T6" fmla="*/ 315 w 346"/>
                <a:gd name="T7" fmla="*/ 116 h 575"/>
                <a:gd name="T8" fmla="*/ 300 w 346"/>
                <a:gd name="T9" fmla="*/ 122 h 575"/>
                <a:gd name="T10" fmla="*/ 285 w 346"/>
                <a:gd name="T11" fmla="*/ 137 h 575"/>
                <a:gd name="T12" fmla="*/ 242 w 346"/>
                <a:gd name="T13" fmla="*/ 188 h 575"/>
                <a:gd name="T14" fmla="*/ 146 w 346"/>
                <a:gd name="T15" fmla="*/ 294 h 575"/>
                <a:gd name="T16" fmla="*/ 50 w 346"/>
                <a:gd name="T17" fmla="*/ 403 h 575"/>
                <a:gd name="T18" fmla="*/ 30 w 346"/>
                <a:gd name="T19" fmla="*/ 433 h 575"/>
                <a:gd name="T20" fmla="*/ 17 w 346"/>
                <a:gd name="T21" fmla="*/ 463 h 575"/>
                <a:gd name="T22" fmla="*/ 10 w 346"/>
                <a:gd name="T23" fmla="*/ 510 h 575"/>
                <a:gd name="T24" fmla="*/ 0 w 346"/>
                <a:gd name="T25" fmla="*/ 574 h 575"/>
                <a:gd name="T26" fmla="*/ 0 w 346"/>
                <a:gd name="T27" fmla="*/ 293 h 575"/>
                <a:gd name="T28" fmla="*/ 5 w 346"/>
                <a:gd name="T29" fmla="*/ 320 h 575"/>
                <a:gd name="T30" fmla="*/ 10 w 346"/>
                <a:gd name="T31" fmla="*/ 332 h 575"/>
                <a:gd name="T32" fmla="*/ 20 w 346"/>
                <a:gd name="T33" fmla="*/ 338 h 575"/>
                <a:gd name="T34" fmla="*/ 30 w 346"/>
                <a:gd name="T35" fmla="*/ 341 h 575"/>
                <a:gd name="T36" fmla="*/ 45 w 346"/>
                <a:gd name="T37" fmla="*/ 341 h 575"/>
                <a:gd name="T38" fmla="*/ 60 w 346"/>
                <a:gd name="T39" fmla="*/ 335 h 575"/>
                <a:gd name="T40" fmla="*/ 257 w 346"/>
                <a:gd name="T41" fmla="*/ 117 h 575"/>
                <a:gd name="T42" fmla="*/ 298 w 346"/>
                <a:gd name="T43" fmla="*/ 66 h 575"/>
                <a:gd name="T44" fmla="*/ 313 w 346"/>
                <a:gd name="T45" fmla="*/ 39 h 575"/>
                <a:gd name="T46" fmla="*/ 326 w 346"/>
                <a:gd name="T47" fmla="*/ 12 h 575"/>
                <a:gd name="T48" fmla="*/ 329 w 346"/>
                <a:gd name="T49" fmla="*/ 0 h 575"/>
                <a:gd name="T50" fmla="*/ 345 w 346"/>
                <a:gd name="T51" fmla="*/ 3 h 575"/>
                <a:gd name="T52" fmla="*/ 343 w 346"/>
                <a:gd name="T53" fmla="*/ 4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6" h="575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3"/>
                  </a:lnTo>
                  <a:lnTo>
                    <a:pt x="30" y="433"/>
                  </a:lnTo>
                  <a:lnTo>
                    <a:pt x="17" y="463"/>
                  </a:lnTo>
                  <a:lnTo>
                    <a:pt x="10" y="510"/>
                  </a:lnTo>
                  <a:lnTo>
                    <a:pt x="0" y="574"/>
                  </a:lnTo>
                  <a:lnTo>
                    <a:pt x="0" y="293"/>
                  </a:lnTo>
                  <a:lnTo>
                    <a:pt x="5" y="320"/>
                  </a:lnTo>
                  <a:lnTo>
                    <a:pt x="10" y="332"/>
                  </a:lnTo>
                  <a:lnTo>
                    <a:pt x="20" y="338"/>
                  </a:lnTo>
                  <a:lnTo>
                    <a:pt x="30" y="341"/>
                  </a:lnTo>
                  <a:lnTo>
                    <a:pt x="45" y="341"/>
                  </a:lnTo>
                  <a:lnTo>
                    <a:pt x="60" y="335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2" name="Rectangle 70"/>
            <p:cNvSpPr>
              <a:spLocks noChangeArrowheads="1"/>
            </p:cNvSpPr>
            <p:nvPr/>
          </p:nvSpPr>
          <p:spPr bwMode="auto">
            <a:xfrm>
              <a:off x="453" y="-3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3" name="Rectangle 71"/>
            <p:cNvSpPr>
              <a:spLocks noChangeArrowheads="1"/>
            </p:cNvSpPr>
            <p:nvPr/>
          </p:nvSpPr>
          <p:spPr bwMode="auto">
            <a:xfrm>
              <a:off x="0" y="-3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7" rIns="92075" bIns="46037" anchor="ctr"/>
            <a:lstStyle/>
            <a:p>
              <a:pPr eaLnBrk="0" hangingPunct="0">
                <a:spcBef>
                  <a:spcPct val="50000"/>
                </a:spcBef>
              </a:pPr>
              <a:endParaRPr kumimoji="1" lang="zh-TW" altLang="en-US">
                <a:ea typeface="新細明體" pitchFamily="18" charset="-120"/>
              </a:endParaRPr>
            </a:p>
            <a:p>
              <a:endParaRPr kumimoji="1" lang="zh-TW" altLang="en-US">
                <a:ea typeface="新細明體" pitchFamily="18" charset="-120"/>
              </a:endParaRPr>
            </a:p>
          </p:txBody>
        </p:sp>
        <p:sp>
          <p:nvSpPr>
            <p:cNvPr id="3144" name="Rectangle 72"/>
            <p:cNvSpPr>
              <a:spLocks noChangeArrowheads="1"/>
            </p:cNvSpPr>
            <p:nvPr/>
          </p:nvSpPr>
          <p:spPr bwMode="auto">
            <a:xfrm>
              <a:off x="222" y="-3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5" name="Rectangle 73"/>
            <p:cNvSpPr>
              <a:spLocks noChangeArrowheads="1"/>
            </p:cNvSpPr>
            <p:nvPr/>
          </p:nvSpPr>
          <p:spPr bwMode="auto">
            <a:xfrm>
              <a:off x="567" y="-3"/>
              <a:ext cx="204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7" rIns="92075" bIns="46037" anchor="ctr"/>
            <a:lstStyle/>
            <a:p>
              <a:pPr eaLnBrk="0" hangingPunct="0">
                <a:spcBef>
                  <a:spcPct val="50000"/>
                </a:spcBef>
              </a:pPr>
              <a:endParaRPr kumimoji="1" lang="zh-TW" altLang="en-US">
                <a:ea typeface="新細明體" pitchFamily="18" charset="-120"/>
              </a:endParaRPr>
            </a:p>
            <a:p>
              <a:endParaRPr kumimoji="1" lang="zh-TW" altLang="en-US">
                <a:ea typeface="新細明體" pitchFamily="18" charset="-120"/>
              </a:endParaRPr>
            </a:p>
          </p:txBody>
        </p:sp>
        <p:sp>
          <p:nvSpPr>
            <p:cNvPr id="3146" name="Freeform 74"/>
            <p:cNvSpPr>
              <a:spLocks/>
            </p:cNvSpPr>
            <p:nvPr/>
          </p:nvSpPr>
          <p:spPr bwMode="auto">
            <a:xfrm>
              <a:off x="222" y="497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7" name="Freeform 75"/>
            <p:cNvSpPr>
              <a:spLocks/>
            </p:cNvSpPr>
            <p:nvPr/>
          </p:nvSpPr>
          <p:spPr bwMode="auto">
            <a:xfrm>
              <a:off x="222" y="754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8" name="Freeform 76"/>
            <p:cNvSpPr>
              <a:spLocks/>
            </p:cNvSpPr>
            <p:nvPr/>
          </p:nvSpPr>
          <p:spPr bwMode="auto">
            <a:xfrm>
              <a:off x="222" y="1010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9" name="Freeform 77"/>
            <p:cNvSpPr>
              <a:spLocks/>
            </p:cNvSpPr>
            <p:nvPr/>
          </p:nvSpPr>
          <p:spPr bwMode="auto">
            <a:xfrm>
              <a:off x="222" y="1266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0" name="Freeform 78"/>
            <p:cNvSpPr>
              <a:spLocks/>
            </p:cNvSpPr>
            <p:nvPr/>
          </p:nvSpPr>
          <p:spPr bwMode="auto">
            <a:xfrm>
              <a:off x="222" y="1522"/>
              <a:ext cx="344" cy="647"/>
            </a:xfrm>
            <a:custGeom>
              <a:avLst/>
              <a:gdLst>
                <a:gd name="T0" fmla="*/ 343 w 344"/>
                <a:gd name="T1" fmla="*/ 52 h 647"/>
                <a:gd name="T2" fmla="*/ 343 w 344"/>
                <a:gd name="T3" fmla="*/ 194 h 647"/>
                <a:gd name="T4" fmla="*/ 335 w 344"/>
                <a:gd name="T5" fmla="*/ 188 h 647"/>
                <a:gd name="T6" fmla="*/ 315 w 344"/>
                <a:gd name="T7" fmla="*/ 188 h 647"/>
                <a:gd name="T8" fmla="*/ 300 w 344"/>
                <a:gd name="T9" fmla="*/ 194 h 647"/>
                <a:gd name="T10" fmla="*/ 284 w 344"/>
                <a:gd name="T11" fmla="*/ 209 h 647"/>
                <a:gd name="T12" fmla="*/ 242 w 344"/>
                <a:gd name="T13" fmla="*/ 261 h 647"/>
                <a:gd name="T14" fmla="*/ 146 w 344"/>
                <a:gd name="T15" fmla="*/ 366 h 647"/>
                <a:gd name="T16" fmla="*/ 50 w 344"/>
                <a:gd name="T17" fmla="*/ 475 h 647"/>
                <a:gd name="T18" fmla="*/ 30 w 344"/>
                <a:gd name="T19" fmla="*/ 505 h 647"/>
                <a:gd name="T20" fmla="*/ 17 w 344"/>
                <a:gd name="T21" fmla="*/ 535 h 647"/>
                <a:gd name="T22" fmla="*/ 10 w 344"/>
                <a:gd name="T23" fmla="*/ 582 h 647"/>
                <a:gd name="T24" fmla="*/ 0 w 344"/>
                <a:gd name="T25" fmla="*/ 646 h 647"/>
                <a:gd name="T26" fmla="*/ 0 w 344"/>
                <a:gd name="T27" fmla="*/ 365 h 647"/>
                <a:gd name="T28" fmla="*/ 5 w 344"/>
                <a:gd name="T29" fmla="*/ 392 h 647"/>
                <a:gd name="T30" fmla="*/ 10 w 344"/>
                <a:gd name="T31" fmla="*/ 404 h 647"/>
                <a:gd name="T32" fmla="*/ 20 w 344"/>
                <a:gd name="T33" fmla="*/ 410 h 647"/>
                <a:gd name="T34" fmla="*/ 30 w 344"/>
                <a:gd name="T35" fmla="*/ 413 h 647"/>
                <a:gd name="T36" fmla="*/ 45 w 344"/>
                <a:gd name="T37" fmla="*/ 413 h 647"/>
                <a:gd name="T38" fmla="*/ 60 w 344"/>
                <a:gd name="T39" fmla="*/ 407 h 647"/>
                <a:gd name="T40" fmla="*/ 257 w 344"/>
                <a:gd name="T41" fmla="*/ 190 h 647"/>
                <a:gd name="T42" fmla="*/ 297 w 344"/>
                <a:gd name="T43" fmla="*/ 138 h 647"/>
                <a:gd name="T44" fmla="*/ 312 w 344"/>
                <a:gd name="T45" fmla="*/ 111 h 647"/>
                <a:gd name="T46" fmla="*/ 325 w 344"/>
                <a:gd name="T47" fmla="*/ 84 h 647"/>
                <a:gd name="T48" fmla="*/ 335 w 344"/>
                <a:gd name="T49" fmla="*/ 39 h 647"/>
                <a:gd name="T50" fmla="*/ 343 w 344"/>
                <a:gd name="T51" fmla="*/ 0 h 647"/>
                <a:gd name="T52" fmla="*/ 343 w 344"/>
                <a:gd name="T53" fmla="*/ 11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1" name="Freeform 79"/>
            <p:cNvSpPr>
              <a:spLocks/>
            </p:cNvSpPr>
            <p:nvPr/>
          </p:nvSpPr>
          <p:spPr bwMode="auto">
            <a:xfrm>
              <a:off x="219" y="4178"/>
              <a:ext cx="349" cy="149"/>
            </a:xfrm>
            <a:custGeom>
              <a:avLst/>
              <a:gdLst>
                <a:gd name="T0" fmla="*/ 345 w 349"/>
                <a:gd name="T1" fmla="*/ 52 h 149"/>
                <a:gd name="T2" fmla="*/ 348 w 349"/>
                <a:gd name="T3" fmla="*/ 144 h 149"/>
                <a:gd name="T4" fmla="*/ 0 w 349"/>
                <a:gd name="T5" fmla="*/ 148 h 149"/>
                <a:gd name="T6" fmla="*/ 299 w 349"/>
                <a:gd name="T7" fmla="*/ 143 h 149"/>
                <a:gd name="T8" fmla="*/ 315 w 349"/>
                <a:gd name="T9" fmla="*/ 111 h 149"/>
                <a:gd name="T10" fmla="*/ 328 w 349"/>
                <a:gd name="T11" fmla="*/ 84 h 149"/>
                <a:gd name="T12" fmla="*/ 338 w 349"/>
                <a:gd name="T13" fmla="*/ 39 h 149"/>
                <a:gd name="T14" fmla="*/ 345 w 349"/>
                <a:gd name="T15" fmla="*/ 0 h 149"/>
                <a:gd name="T16" fmla="*/ 345 w 349"/>
                <a:gd name="T17" fmla="*/ 1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149">
                  <a:moveTo>
                    <a:pt x="345" y="52"/>
                  </a:moveTo>
                  <a:lnTo>
                    <a:pt x="348" y="144"/>
                  </a:lnTo>
                  <a:lnTo>
                    <a:pt x="0" y="148"/>
                  </a:lnTo>
                  <a:lnTo>
                    <a:pt x="299" y="143"/>
                  </a:lnTo>
                  <a:lnTo>
                    <a:pt x="315" y="111"/>
                  </a:lnTo>
                  <a:lnTo>
                    <a:pt x="328" y="84"/>
                  </a:lnTo>
                  <a:lnTo>
                    <a:pt x="338" y="39"/>
                  </a:lnTo>
                  <a:lnTo>
                    <a:pt x="345" y="0"/>
                  </a:lnTo>
                  <a:lnTo>
                    <a:pt x="345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2" name="Freeform 80"/>
            <p:cNvSpPr>
              <a:spLocks/>
            </p:cNvSpPr>
            <p:nvPr/>
          </p:nvSpPr>
          <p:spPr bwMode="auto">
            <a:xfrm>
              <a:off x="222" y="211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3" name="Freeform 81"/>
            <p:cNvSpPr>
              <a:spLocks/>
            </p:cNvSpPr>
            <p:nvPr/>
          </p:nvSpPr>
          <p:spPr bwMode="auto">
            <a:xfrm>
              <a:off x="222" y="-3"/>
              <a:ext cx="346" cy="574"/>
            </a:xfrm>
            <a:custGeom>
              <a:avLst/>
              <a:gdLst>
                <a:gd name="T0" fmla="*/ 345 w 346"/>
                <a:gd name="T1" fmla="*/ 0 h 574"/>
                <a:gd name="T2" fmla="*/ 343 w 346"/>
                <a:gd name="T3" fmla="*/ 122 h 574"/>
                <a:gd name="T4" fmla="*/ 336 w 346"/>
                <a:gd name="T5" fmla="*/ 116 h 574"/>
                <a:gd name="T6" fmla="*/ 315 w 346"/>
                <a:gd name="T7" fmla="*/ 116 h 574"/>
                <a:gd name="T8" fmla="*/ 300 w 346"/>
                <a:gd name="T9" fmla="*/ 122 h 574"/>
                <a:gd name="T10" fmla="*/ 285 w 346"/>
                <a:gd name="T11" fmla="*/ 137 h 574"/>
                <a:gd name="T12" fmla="*/ 242 w 346"/>
                <a:gd name="T13" fmla="*/ 188 h 574"/>
                <a:gd name="T14" fmla="*/ 146 w 346"/>
                <a:gd name="T15" fmla="*/ 294 h 574"/>
                <a:gd name="T16" fmla="*/ 50 w 346"/>
                <a:gd name="T17" fmla="*/ 402 h 574"/>
                <a:gd name="T18" fmla="*/ 30 w 346"/>
                <a:gd name="T19" fmla="*/ 432 h 574"/>
                <a:gd name="T20" fmla="*/ 17 w 346"/>
                <a:gd name="T21" fmla="*/ 462 h 574"/>
                <a:gd name="T22" fmla="*/ 10 w 346"/>
                <a:gd name="T23" fmla="*/ 509 h 574"/>
                <a:gd name="T24" fmla="*/ 0 w 346"/>
                <a:gd name="T25" fmla="*/ 573 h 574"/>
                <a:gd name="T26" fmla="*/ 0 w 346"/>
                <a:gd name="T27" fmla="*/ 292 h 574"/>
                <a:gd name="T28" fmla="*/ 5 w 346"/>
                <a:gd name="T29" fmla="*/ 319 h 574"/>
                <a:gd name="T30" fmla="*/ 10 w 346"/>
                <a:gd name="T31" fmla="*/ 331 h 574"/>
                <a:gd name="T32" fmla="*/ 20 w 346"/>
                <a:gd name="T33" fmla="*/ 337 h 574"/>
                <a:gd name="T34" fmla="*/ 30 w 346"/>
                <a:gd name="T35" fmla="*/ 340 h 574"/>
                <a:gd name="T36" fmla="*/ 45 w 346"/>
                <a:gd name="T37" fmla="*/ 340 h 574"/>
                <a:gd name="T38" fmla="*/ 60 w 346"/>
                <a:gd name="T39" fmla="*/ 334 h 574"/>
                <a:gd name="T40" fmla="*/ 257 w 346"/>
                <a:gd name="T41" fmla="*/ 117 h 574"/>
                <a:gd name="T42" fmla="*/ 298 w 346"/>
                <a:gd name="T43" fmla="*/ 66 h 574"/>
                <a:gd name="T44" fmla="*/ 313 w 346"/>
                <a:gd name="T45" fmla="*/ 39 h 574"/>
                <a:gd name="T46" fmla="*/ 326 w 346"/>
                <a:gd name="T47" fmla="*/ 12 h 574"/>
                <a:gd name="T48" fmla="*/ 329 w 346"/>
                <a:gd name="T49" fmla="*/ 0 h 574"/>
                <a:gd name="T50" fmla="*/ 345 w 346"/>
                <a:gd name="T51" fmla="*/ 3 h 574"/>
                <a:gd name="T52" fmla="*/ 343 w 346"/>
                <a:gd name="T53" fmla="*/ 4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6" h="574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2"/>
                  </a:lnTo>
                  <a:lnTo>
                    <a:pt x="30" y="432"/>
                  </a:lnTo>
                  <a:lnTo>
                    <a:pt x="17" y="462"/>
                  </a:lnTo>
                  <a:lnTo>
                    <a:pt x="10" y="509"/>
                  </a:lnTo>
                  <a:lnTo>
                    <a:pt x="0" y="573"/>
                  </a:lnTo>
                  <a:lnTo>
                    <a:pt x="0" y="292"/>
                  </a:lnTo>
                  <a:lnTo>
                    <a:pt x="5" y="319"/>
                  </a:lnTo>
                  <a:lnTo>
                    <a:pt x="10" y="331"/>
                  </a:lnTo>
                  <a:lnTo>
                    <a:pt x="20" y="337"/>
                  </a:lnTo>
                  <a:lnTo>
                    <a:pt x="30" y="340"/>
                  </a:lnTo>
                  <a:lnTo>
                    <a:pt x="45" y="340"/>
                  </a:lnTo>
                  <a:lnTo>
                    <a:pt x="60" y="334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" name="Freeform 82"/>
            <p:cNvSpPr>
              <a:spLocks/>
            </p:cNvSpPr>
            <p:nvPr/>
          </p:nvSpPr>
          <p:spPr bwMode="auto">
            <a:xfrm>
              <a:off x="224" y="-6"/>
              <a:ext cx="154" cy="294"/>
            </a:xfrm>
            <a:custGeom>
              <a:avLst/>
              <a:gdLst>
                <a:gd name="T0" fmla="*/ 153 w 154"/>
                <a:gd name="T1" fmla="*/ 3 h 294"/>
                <a:gd name="T2" fmla="*/ 50 w 154"/>
                <a:gd name="T3" fmla="*/ 122 h 294"/>
                <a:gd name="T4" fmla="*/ 30 w 154"/>
                <a:gd name="T5" fmla="*/ 152 h 294"/>
                <a:gd name="T6" fmla="*/ 17 w 154"/>
                <a:gd name="T7" fmla="*/ 182 h 294"/>
                <a:gd name="T8" fmla="*/ 10 w 154"/>
                <a:gd name="T9" fmla="*/ 229 h 294"/>
                <a:gd name="T10" fmla="*/ 0 w 154"/>
                <a:gd name="T11" fmla="*/ 293 h 294"/>
                <a:gd name="T12" fmla="*/ 0 w 154"/>
                <a:gd name="T13" fmla="*/ 12 h 294"/>
                <a:gd name="T14" fmla="*/ 5 w 154"/>
                <a:gd name="T15" fmla="*/ 39 h 294"/>
                <a:gd name="T16" fmla="*/ 10 w 154"/>
                <a:gd name="T17" fmla="*/ 51 h 294"/>
                <a:gd name="T18" fmla="*/ 20 w 154"/>
                <a:gd name="T19" fmla="*/ 57 h 294"/>
                <a:gd name="T20" fmla="*/ 30 w 154"/>
                <a:gd name="T21" fmla="*/ 60 h 294"/>
                <a:gd name="T22" fmla="*/ 45 w 154"/>
                <a:gd name="T23" fmla="*/ 60 h 294"/>
                <a:gd name="T24" fmla="*/ 60 w 154"/>
                <a:gd name="T25" fmla="*/ 54 h 294"/>
                <a:gd name="T26" fmla="*/ 110 w 154"/>
                <a:gd name="T2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4" h="294">
                  <a:moveTo>
                    <a:pt x="153" y="3"/>
                  </a:moveTo>
                  <a:lnTo>
                    <a:pt x="50" y="122"/>
                  </a:lnTo>
                  <a:lnTo>
                    <a:pt x="30" y="152"/>
                  </a:lnTo>
                  <a:lnTo>
                    <a:pt x="17" y="182"/>
                  </a:lnTo>
                  <a:lnTo>
                    <a:pt x="10" y="229"/>
                  </a:lnTo>
                  <a:lnTo>
                    <a:pt x="0" y="293"/>
                  </a:lnTo>
                  <a:lnTo>
                    <a:pt x="0" y="12"/>
                  </a:lnTo>
                  <a:lnTo>
                    <a:pt x="5" y="39"/>
                  </a:lnTo>
                  <a:lnTo>
                    <a:pt x="10" y="51"/>
                  </a:lnTo>
                  <a:lnTo>
                    <a:pt x="20" y="57"/>
                  </a:lnTo>
                  <a:lnTo>
                    <a:pt x="30" y="60"/>
                  </a:lnTo>
                  <a:lnTo>
                    <a:pt x="45" y="60"/>
                  </a:lnTo>
                  <a:lnTo>
                    <a:pt x="60" y="54"/>
                  </a:lnTo>
                  <a:lnTo>
                    <a:pt x="110" y="0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5" name="Freeform 83"/>
            <p:cNvSpPr>
              <a:spLocks/>
            </p:cNvSpPr>
            <p:nvPr/>
          </p:nvSpPr>
          <p:spPr bwMode="auto">
            <a:xfrm>
              <a:off x="222" y="1796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6" name="Rectangle 84"/>
            <p:cNvSpPr>
              <a:spLocks noChangeArrowheads="1"/>
            </p:cNvSpPr>
            <p:nvPr/>
          </p:nvSpPr>
          <p:spPr bwMode="auto">
            <a:xfrm>
              <a:off x="771" y="0"/>
              <a:ext cx="210" cy="4319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7" name="Line 85"/>
            <p:cNvSpPr>
              <a:spLocks noChangeShapeType="1"/>
            </p:cNvSpPr>
            <p:nvPr/>
          </p:nvSpPr>
          <p:spPr bwMode="auto">
            <a:xfrm>
              <a:off x="13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8" name="Line 86"/>
            <p:cNvSpPr>
              <a:spLocks noChangeShapeType="1"/>
            </p:cNvSpPr>
            <p:nvPr/>
          </p:nvSpPr>
          <p:spPr bwMode="auto">
            <a:xfrm>
              <a:off x="64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63" name="Group 91"/>
          <p:cNvGrpSpPr>
            <a:grpSpLocks/>
          </p:cNvGrpSpPr>
          <p:nvPr/>
        </p:nvGrpSpPr>
        <p:grpSpPr bwMode="auto">
          <a:xfrm>
            <a:off x="523875" y="1428750"/>
            <a:ext cx="2095500" cy="2095500"/>
            <a:chOff x="330" y="900"/>
            <a:chExt cx="1320" cy="1320"/>
          </a:xfrm>
        </p:grpSpPr>
        <p:sp>
          <p:nvSpPr>
            <p:cNvPr id="3109" name="Rectangle 37"/>
            <p:cNvSpPr>
              <a:spLocks noChangeArrowheads="1"/>
            </p:cNvSpPr>
            <p:nvPr/>
          </p:nvSpPr>
          <p:spPr bwMode="auto">
            <a:xfrm>
              <a:off x="975" y="900"/>
              <a:ext cx="675" cy="13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62" name="Group 90"/>
            <p:cNvGrpSpPr>
              <a:grpSpLocks/>
            </p:cNvGrpSpPr>
            <p:nvPr/>
          </p:nvGrpSpPr>
          <p:grpSpPr bwMode="auto">
            <a:xfrm>
              <a:off x="330" y="1015"/>
              <a:ext cx="1079" cy="1060"/>
              <a:chOff x="330" y="1015"/>
              <a:chExt cx="1079" cy="1060"/>
            </a:xfrm>
          </p:grpSpPr>
          <p:grpSp>
            <p:nvGrpSpPr>
              <p:cNvPr id="3160" name="Group 88"/>
              <p:cNvGrpSpPr>
                <a:grpSpLocks/>
              </p:cNvGrpSpPr>
              <p:nvPr/>
            </p:nvGrpSpPr>
            <p:grpSpPr bwMode="auto">
              <a:xfrm>
                <a:off x="330" y="1015"/>
                <a:ext cx="1079" cy="1060"/>
                <a:chOff x="330" y="1015"/>
                <a:chExt cx="1079" cy="1060"/>
              </a:xfrm>
            </p:grpSpPr>
            <p:grpSp>
              <p:nvGrpSpPr>
                <p:cNvPr id="3159" name="Group 87"/>
                <p:cNvGrpSpPr>
                  <a:grpSpLocks/>
                </p:cNvGrpSpPr>
                <p:nvPr/>
              </p:nvGrpSpPr>
              <p:grpSpPr bwMode="auto">
                <a:xfrm>
                  <a:off x="330" y="1015"/>
                  <a:ext cx="1079" cy="1060"/>
                  <a:chOff x="330" y="1015"/>
                  <a:chExt cx="1079" cy="1060"/>
                </a:xfrm>
              </p:grpSpPr>
              <p:sp>
                <p:nvSpPr>
                  <p:cNvPr id="3110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1910"/>
                    <a:ext cx="1074" cy="165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1015"/>
                    <a:ext cx="1074" cy="165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2" name="AutoShape 40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-91" y="1446"/>
                    <a:ext cx="1028" cy="186"/>
                  </a:xfrm>
                  <a:custGeom>
                    <a:avLst/>
                    <a:gdLst>
                      <a:gd name="G0" fmla="+- 2645 0 0"/>
                      <a:gd name="G1" fmla="+- 21600 0 2645"/>
                      <a:gd name="G2" fmla="*/ 2645 1 2"/>
                      <a:gd name="G3" fmla="+- 21600 0 G2"/>
                      <a:gd name="G4" fmla="+/ 2645 21600 2"/>
                      <a:gd name="G5" fmla="+/ G1 0 2"/>
                      <a:gd name="G6" fmla="*/ 21600 21600 2645"/>
                      <a:gd name="G7" fmla="*/ G6 1 2"/>
                      <a:gd name="G8" fmla="+- 21600 0 G7"/>
                      <a:gd name="G9" fmla="*/ 21600 1 2"/>
                      <a:gd name="G10" fmla="+- 2645 0 G9"/>
                      <a:gd name="G11" fmla="?: G10 G8 0"/>
                      <a:gd name="G12" fmla="?: G10 G7 21600"/>
                      <a:gd name="T0" fmla="*/ 20277 w 21600"/>
                      <a:gd name="T1" fmla="*/ 10800 h 21600"/>
                      <a:gd name="T2" fmla="*/ 10800 w 21600"/>
                      <a:gd name="T3" fmla="*/ 21600 h 21600"/>
                      <a:gd name="T4" fmla="*/ 1323 w 21600"/>
                      <a:gd name="T5" fmla="*/ 10800 h 21600"/>
                      <a:gd name="T6" fmla="*/ 10800 w 21600"/>
                      <a:gd name="T7" fmla="*/ 0 h 21600"/>
                      <a:gd name="T8" fmla="*/ 3123 w 21600"/>
                      <a:gd name="T9" fmla="*/ 3123 h 21600"/>
                      <a:gd name="T10" fmla="*/ 18477 w 21600"/>
                      <a:gd name="T11" fmla="*/ 18477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2645" y="21600"/>
                        </a:lnTo>
                        <a:lnTo>
                          <a:pt x="1895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3" name="AutoShape 41"/>
                  <p:cNvSpPr>
                    <a:spLocks noChangeArrowheads="1"/>
                  </p:cNvSpPr>
                  <p:nvPr/>
                </p:nvSpPr>
                <p:spPr bwMode="auto">
                  <a:xfrm rot="-5400000" flipH="1" flipV="1">
                    <a:off x="802" y="1436"/>
                    <a:ext cx="1028" cy="186"/>
                  </a:xfrm>
                  <a:custGeom>
                    <a:avLst/>
                    <a:gdLst>
                      <a:gd name="G0" fmla="+- 2645 0 0"/>
                      <a:gd name="G1" fmla="+- 21600 0 2645"/>
                      <a:gd name="G2" fmla="*/ 2645 1 2"/>
                      <a:gd name="G3" fmla="+- 21600 0 G2"/>
                      <a:gd name="G4" fmla="+/ 2645 21600 2"/>
                      <a:gd name="G5" fmla="+/ G1 0 2"/>
                      <a:gd name="G6" fmla="*/ 21600 21600 2645"/>
                      <a:gd name="G7" fmla="*/ G6 1 2"/>
                      <a:gd name="G8" fmla="+- 21600 0 G7"/>
                      <a:gd name="G9" fmla="*/ 21600 1 2"/>
                      <a:gd name="G10" fmla="+- 2645 0 G9"/>
                      <a:gd name="G11" fmla="?: G10 G8 0"/>
                      <a:gd name="G12" fmla="?: G10 G7 21600"/>
                      <a:gd name="T0" fmla="*/ 20277 w 21600"/>
                      <a:gd name="T1" fmla="*/ 10800 h 21600"/>
                      <a:gd name="T2" fmla="*/ 10800 w 21600"/>
                      <a:gd name="T3" fmla="*/ 21600 h 21600"/>
                      <a:gd name="T4" fmla="*/ 1323 w 21600"/>
                      <a:gd name="T5" fmla="*/ 10800 h 21600"/>
                      <a:gd name="T6" fmla="*/ 10800 w 21600"/>
                      <a:gd name="T7" fmla="*/ 0 h 21600"/>
                      <a:gd name="T8" fmla="*/ 3123 w 21600"/>
                      <a:gd name="T9" fmla="*/ 3123 h 21600"/>
                      <a:gd name="T10" fmla="*/ 18477 w 21600"/>
                      <a:gd name="T11" fmla="*/ 18477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2645" y="21600"/>
                        </a:lnTo>
                        <a:lnTo>
                          <a:pt x="1895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15" name="Rectangle 43"/>
                <p:cNvSpPr>
                  <a:spLocks noChangeArrowheads="1"/>
                </p:cNvSpPr>
                <p:nvPr/>
              </p:nvSpPr>
              <p:spPr bwMode="auto">
                <a:xfrm>
                  <a:off x="433" y="1111"/>
                  <a:ext cx="874" cy="86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6" name="Oval 44"/>
                <p:cNvSpPr>
                  <a:spLocks noChangeArrowheads="1"/>
                </p:cNvSpPr>
                <p:nvPr/>
              </p:nvSpPr>
              <p:spPr bwMode="auto">
                <a:xfrm>
                  <a:off x="484" y="1170"/>
                  <a:ext cx="772" cy="75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2075" tIns="46037" rIns="92075" bIns="46037" anchor="ctr"/>
                <a:lstStyle/>
                <a:p>
                  <a:pPr eaLnBrk="0" hangingPunct="0">
                    <a:spcBef>
                      <a:spcPct val="50000"/>
                    </a:spcBef>
                  </a:pPr>
                  <a:endParaRPr kumimoji="1" lang="zh-TW" altLang="en-US">
                    <a:ea typeface="新細明體" pitchFamily="18" charset="-120"/>
                  </a:endParaRPr>
                </a:p>
                <a:p>
                  <a:endParaRPr kumimoji="1"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3117" name="Oval 45"/>
                <p:cNvSpPr>
                  <a:spLocks noChangeArrowheads="1"/>
                </p:cNvSpPr>
                <p:nvPr/>
              </p:nvSpPr>
              <p:spPr bwMode="auto">
                <a:xfrm>
                  <a:off x="559" y="1241"/>
                  <a:ext cx="622" cy="60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2075" tIns="46037" rIns="92075" bIns="46037" anchor="ctr"/>
                <a:lstStyle/>
                <a:p>
                  <a:pPr eaLnBrk="0" hangingPunct="0">
                    <a:spcBef>
                      <a:spcPct val="50000"/>
                    </a:spcBef>
                  </a:pPr>
                  <a:endParaRPr kumimoji="1" lang="zh-TW" altLang="en-US">
                    <a:ea typeface="新細明體" pitchFamily="18" charset="-120"/>
                  </a:endParaRPr>
                </a:p>
                <a:p>
                  <a:endParaRPr kumimoji="1" lang="zh-TW" altLang="en-US">
                    <a:ea typeface="新細明體" pitchFamily="18" charset="-120"/>
                  </a:endParaRPr>
                </a:p>
              </p:txBody>
            </p:sp>
            <p:sp>
              <p:nvSpPr>
                <p:cNvPr id="3118" name="Oval 46"/>
                <p:cNvSpPr>
                  <a:spLocks noChangeArrowheads="1"/>
                </p:cNvSpPr>
                <p:nvPr/>
              </p:nvSpPr>
              <p:spPr bwMode="auto">
                <a:xfrm>
                  <a:off x="624" y="1303"/>
                  <a:ext cx="492" cy="4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2075" tIns="46037" rIns="92075" bIns="46037" anchor="ctr"/>
                <a:lstStyle/>
                <a:p>
                  <a:pPr eaLnBrk="0" hangingPunct="0">
                    <a:spcBef>
                      <a:spcPct val="50000"/>
                    </a:spcBef>
                  </a:pPr>
                  <a:endParaRPr kumimoji="1" lang="zh-TW" altLang="en-US">
                    <a:ea typeface="新細明體" pitchFamily="18" charset="-120"/>
                  </a:endParaRPr>
                </a:p>
                <a:p>
                  <a:endParaRPr kumimoji="1" lang="zh-TW" altLang="en-US">
                    <a:ea typeface="新細明體" pitchFamily="18" charset="-120"/>
                  </a:endParaRPr>
                </a:p>
              </p:txBody>
            </p:sp>
          </p:grpSp>
          <p:grpSp>
            <p:nvGrpSpPr>
              <p:cNvPr id="3161" name="Group 89"/>
              <p:cNvGrpSpPr>
                <a:grpSpLocks/>
              </p:cNvGrpSpPr>
              <p:nvPr/>
            </p:nvGrpSpPr>
            <p:grpSpPr bwMode="auto">
              <a:xfrm>
                <a:off x="634" y="1345"/>
                <a:ext cx="447" cy="402"/>
                <a:chOff x="634" y="1345"/>
                <a:chExt cx="447" cy="402"/>
              </a:xfrm>
            </p:grpSpPr>
            <p:sp>
              <p:nvSpPr>
                <p:cNvPr id="3120" name="Arc 48"/>
                <p:cNvSpPr>
                  <a:spLocks/>
                </p:cNvSpPr>
                <p:nvPr/>
              </p:nvSpPr>
              <p:spPr bwMode="auto">
                <a:xfrm>
                  <a:off x="856" y="1409"/>
                  <a:ext cx="34" cy="2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</a:path>
                    <a:path w="21600" h="432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1" name="Arc 49"/>
                <p:cNvSpPr>
                  <a:spLocks/>
                </p:cNvSpPr>
                <p:nvPr/>
              </p:nvSpPr>
              <p:spPr bwMode="auto">
                <a:xfrm>
                  <a:off x="827" y="1409"/>
                  <a:ext cx="34" cy="28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21600 w 21600"/>
                    <a:gd name="T1" fmla="*/ 43200 h 43200"/>
                    <a:gd name="T2" fmla="*/ 21600 w 21600"/>
                    <a:gd name="T3" fmla="*/ 0 h 43200"/>
                    <a:gd name="T4" fmla="*/ 2160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21600" y="43200"/>
                      </a:move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-1" y="9670"/>
                        <a:pt x="9670" y="0"/>
                        <a:pt x="21599" y="0"/>
                      </a:cubicBezTo>
                    </a:path>
                    <a:path w="21600" h="43200" stroke="0" extrusionOk="0">
                      <a:moveTo>
                        <a:pt x="21600" y="43200"/>
                      </a:move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-1" y="9670"/>
                        <a:pt x="9670" y="0"/>
                        <a:pt x="21599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2" name="AutoShape 50"/>
                <p:cNvSpPr>
                  <a:spLocks noChangeArrowheads="1"/>
                </p:cNvSpPr>
                <p:nvPr/>
              </p:nvSpPr>
              <p:spPr bwMode="auto">
                <a:xfrm>
                  <a:off x="798" y="1694"/>
                  <a:ext cx="122" cy="53"/>
                </a:xfrm>
                <a:prstGeom prst="roundRect">
                  <a:avLst>
                    <a:gd name="adj" fmla="val 49995"/>
                  </a:avLst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3" name="Freeform 51"/>
                <p:cNvSpPr>
                  <a:spLocks/>
                </p:cNvSpPr>
                <p:nvPr/>
              </p:nvSpPr>
              <p:spPr bwMode="auto">
                <a:xfrm>
                  <a:off x="634" y="1467"/>
                  <a:ext cx="221" cy="230"/>
                </a:xfrm>
                <a:custGeom>
                  <a:avLst/>
                  <a:gdLst>
                    <a:gd name="T0" fmla="*/ 212 w 221"/>
                    <a:gd name="T1" fmla="*/ 204 h 230"/>
                    <a:gd name="T2" fmla="*/ 194 w 221"/>
                    <a:gd name="T3" fmla="*/ 158 h 230"/>
                    <a:gd name="T4" fmla="*/ 188 w 221"/>
                    <a:gd name="T5" fmla="*/ 111 h 230"/>
                    <a:gd name="T6" fmla="*/ 183 w 221"/>
                    <a:gd name="T7" fmla="*/ 72 h 230"/>
                    <a:gd name="T8" fmla="*/ 178 w 221"/>
                    <a:gd name="T9" fmla="*/ 52 h 230"/>
                    <a:gd name="T10" fmla="*/ 169 w 221"/>
                    <a:gd name="T11" fmla="*/ 37 h 230"/>
                    <a:gd name="T12" fmla="*/ 157 w 221"/>
                    <a:gd name="T13" fmla="*/ 24 h 230"/>
                    <a:gd name="T14" fmla="*/ 143 w 221"/>
                    <a:gd name="T15" fmla="*/ 13 h 230"/>
                    <a:gd name="T16" fmla="*/ 124 w 221"/>
                    <a:gd name="T17" fmla="*/ 5 h 230"/>
                    <a:gd name="T18" fmla="*/ 100 w 221"/>
                    <a:gd name="T19" fmla="*/ 0 h 230"/>
                    <a:gd name="T20" fmla="*/ 76 w 221"/>
                    <a:gd name="T21" fmla="*/ 0 h 230"/>
                    <a:gd name="T22" fmla="*/ 54 w 221"/>
                    <a:gd name="T23" fmla="*/ 7 h 230"/>
                    <a:gd name="T24" fmla="*/ 35 w 221"/>
                    <a:gd name="T25" fmla="*/ 16 h 230"/>
                    <a:gd name="T26" fmla="*/ 18 w 221"/>
                    <a:gd name="T27" fmla="*/ 31 h 230"/>
                    <a:gd name="T28" fmla="*/ 5 w 221"/>
                    <a:gd name="T29" fmla="*/ 51 h 230"/>
                    <a:gd name="T30" fmla="*/ 0 w 221"/>
                    <a:gd name="T31" fmla="*/ 73 h 230"/>
                    <a:gd name="T32" fmla="*/ 3 w 221"/>
                    <a:gd name="T33" fmla="*/ 72 h 230"/>
                    <a:gd name="T34" fmla="*/ 15 w 221"/>
                    <a:gd name="T35" fmla="*/ 64 h 230"/>
                    <a:gd name="T36" fmla="*/ 35 w 221"/>
                    <a:gd name="T37" fmla="*/ 58 h 230"/>
                    <a:gd name="T38" fmla="*/ 56 w 221"/>
                    <a:gd name="T39" fmla="*/ 57 h 230"/>
                    <a:gd name="T40" fmla="*/ 74 w 221"/>
                    <a:gd name="T41" fmla="*/ 63 h 230"/>
                    <a:gd name="T42" fmla="*/ 87 w 221"/>
                    <a:gd name="T43" fmla="*/ 73 h 230"/>
                    <a:gd name="T44" fmla="*/ 93 w 221"/>
                    <a:gd name="T45" fmla="*/ 85 h 230"/>
                    <a:gd name="T46" fmla="*/ 96 w 221"/>
                    <a:gd name="T47" fmla="*/ 102 h 230"/>
                    <a:gd name="T48" fmla="*/ 100 w 221"/>
                    <a:gd name="T49" fmla="*/ 124 h 230"/>
                    <a:gd name="T50" fmla="*/ 106 w 221"/>
                    <a:gd name="T51" fmla="*/ 147 h 230"/>
                    <a:gd name="T52" fmla="*/ 116 w 221"/>
                    <a:gd name="T53" fmla="*/ 168 h 230"/>
                    <a:gd name="T54" fmla="*/ 131 w 221"/>
                    <a:gd name="T55" fmla="*/ 190 h 230"/>
                    <a:gd name="T56" fmla="*/ 150 w 221"/>
                    <a:gd name="T57" fmla="*/ 207 h 230"/>
                    <a:gd name="T58" fmla="*/ 172 w 221"/>
                    <a:gd name="T59" fmla="*/ 219 h 230"/>
                    <a:gd name="T60" fmla="*/ 194 w 221"/>
                    <a:gd name="T61" fmla="*/ 226 h 230"/>
                    <a:gd name="T62" fmla="*/ 220 w 221"/>
                    <a:gd name="T63" fmla="*/ 229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21" h="230">
                      <a:moveTo>
                        <a:pt x="220" y="229"/>
                      </a:moveTo>
                      <a:lnTo>
                        <a:pt x="212" y="204"/>
                      </a:lnTo>
                      <a:lnTo>
                        <a:pt x="202" y="180"/>
                      </a:lnTo>
                      <a:lnTo>
                        <a:pt x="194" y="158"/>
                      </a:lnTo>
                      <a:lnTo>
                        <a:pt x="190" y="136"/>
                      </a:lnTo>
                      <a:lnTo>
                        <a:pt x="188" y="111"/>
                      </a:lnTo>
                      <a:lnTo>
                        <a:pt x="185" y="85"/>
                      </a:lnTo>
                      <a:lnTo>
                        <a:pt x="183" y="72"/>
                      </a:lnTo>
                      <a:lnTo>
                        <a:pt x="181" y="61"/>
                      </a:lnTo>
                      <a:lnTo>
                        <a:pt x="178" y="52"/>
                      </a:lnTo>
                      <a:lnTo>
                        <a:pt x="173" y="43"/>
                      </a:lnTo>
                      <a:lnTo>
                        <a:pt x="169" y="37"/>
                      </a:lnTo>
                      <a:lnTo>
                        <a:pt x="164" y="30"/>
                      </a:lnTo>
                      <a:lnTo>
                        <a:pt x="157" y="24"/>
                      </a:lnTo>
                      <a:lnTo>
                        <a:pt x="150" y="18"/>
                      </a:lnTo>
                      <a:lnTo>
                        <a:pt x="143" y="13"/>
                      </a:lnTo>
                      <a:lnTo>
                        <a:pt x="134" y="9"/>
                      </a:lnTo>
                      <a:lnTo>
                        <a:pt x="124" y="5"/>
                      </a:lnTo>
                      <a:lnTo>
                        <a:pt x="112" y="2"/>
                      </a:lnTo>
                      <a:lnTo>
                        <a:pt x="100" y="0"/>
                      </a:lnTo>
                      <a:lnTo>
                        <a:pt x="88" y="0"/>
                      </a:lnTo>
                      <a:lnTo>
                        <a:pt x="76" y="0"/>
                      </a:lnTo>
                      <a:lnTo>
                        <a:pt x="65" y="2"/>
                      </a:lnTo>
                      <a:lnTo>
                        <a:pt x="54" y="7"/>
                      </a:lnTo>
                      <a:lnTo>
                        <a:pt x="45" y="10"/>
                      </a:lnTo>
                      <a:lnTo>
                        <a:pt x="35" y="16"/>
                      </a:lnTo>
                      <a:lnTo>
                        <a:pt x="25" y="24"/>
                      </a:lnTo>
                      <a:lnTo>
                        <a:pt x="18" y="31"/>
                      </a:lnTo>
                      <a:lnTo>
                        <a:pt x="11" y="41"/>
                      </a:lnTo>
                      <a:lnTo>
                        <a:pt x="5" y="51"/>
                      </a:lnTo>
                      <a:lnTo>
                        <a:pt x="1" y="63"/>
                      </a:lnTo>
                      <a:lnTo>
                        <a:pt x="0" y="73"/>
                      </a:lnTo>
                      <a:lnTo>
                        <a:pt x="0" y="79"/>
                      </a:lnTo>
                      <a:lnTo>
                        <a:pt x="3" y="72"/>
                      </a:lnTo>
                      <a:lnTo>
                        <a:pt x="8" y="67"/>
                      </a:lnTo>
                      <a:lnTo>
                        <a:pt x="15" y="64"/>
                      </a:lnTo>
                      <a:lnTo>
                        <a:pt x="25" y="60"/>
                      </a:lnTo>
                      <a:lnTo>
                        <a:pt x="35" y="58"/>
                      </a:lnTo>
                      <a:lnTo>
                        <a:pt x="46" y="57"/>
                      </a:lnTo>
                      <a:lnTo>
                        <a:pt x="56" y="57"/>
                      </a:lnTo>
                      <a:lnTo>
                        <a:pt x="67" y="60"/>
                      </a:lnTo>
                      <a:lnTo>
                        <a:pt x="74" y="63"/>
                      </a:lnTo>
                      <a:lnTo>
                        <a:pt x="81" y="67"/>
                      </a:lnTo>
                      <a:lnTo>
                        <a:pt x="87" y="73"/>
                      </a:lnTo>
                      <a:lnTo>
                        <a:pt x="91" y="78"/>
                      </a:lnTo>
                      <a:lnTo>
                        <a:pt x="93" y="85"/>
                      </a:lnTo>
                      <a:lnTo>
                        <a:pt x="95" y="92"/>
                      </a:lnTo>
                      <a:lnTo>
                        <a:pt x="96" y="102"/>
                      </a:lnTo>
                      <a:lnTo>
                        <a:pt x="98" y="112"/>
                      </a:lnTo>
                      <a:lnTo>
                        <a:pt x="100" y="124"/>
                      </a:lnTo>
                      <a:lnTo>
                        <a:pt x="103" y="135"/>
                      </a:lnTo>
                      <a:lnTo>
                        <a:pt x="106" y="147"/>
                      </a:lnTo>
                      <a:lnTo>
                        <a:pt x="111" y="158"/>
                      </a:lnTo>
                      <a:lnTo>
                        <a:pt x="116" y="168"/>
                      </a:lnTo>
                      <a:lnTo>
                        <a:pt x="123" y="180"/>
                      </a:lnTo>
                      <a:lnTo>
                        <a:pt x="131" y="190"/>
                      </a:lnTo>
                      <a:lnTo>
                        <a:pt x="140" y="199"/>
                      </a:lnTo>
                      <a:lnTo>
                        <a:pt x="150" y="207"/>
                      </a:lnTo>
                      <a:lnTo>
                        <a:pt x="163" y="215"/>
                      </a:lnTo>
                      <a:lnTo>
                        <a:pt x="172" y="219"/>
                      </a:lnTo>
                      <a:lnTo>
                        <a:pt x="183" y="223"/>
                      </a:lnTo>
                      <a:lnTo>
                        <a:pt x="194" y="226"/>
                      </a:lnTo>
                      <a:lnTo>
                        <a:pt x="207" y="228"/>
                      </a:lnTo>
                      <a:lnTo>
                        <a:pt x="220" y="229"/>
                      </a:lnTo>
                    </a:path>
                  </a:pathLst>
                </a:cu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4" name="Freeform 52"/>
                <p:cNvSpPr>
                  <a:spLocks/>
                </p:cNvSpPr>
                <p:nvPr/>
              </p:nvSpPr>
              <p:spPr bwMode="auto">
                <a:xfrm>
                  <a:off x="859" y="1467"/>
                  <a:ext cx="222" cy="230"/>
                </a:xfrm>
                <a:custGeom>
                  <a:avLst/>
                  <a:gdLst>
                    <a:gd name="T0" fmla="*/ 7 w 222"/>
                    <a:gd name="T1" fmla="*/ 204 h 230"/>
                    <a:gd name="T2" fmla="*/ 25 w 222"/>
                    <a:gd name="T3" fmla="*/ 158 h 230"/>
                    <a:gd name="T4" fmla="*/ 31 w 222"/>
                    <a:gd name="T5" fmla="*/ 111 h 230"/>
                    <a:gd name="T6" fmla="*/ 36 w 222"/>
                    <a:gd name="T7" fmla="*/ 72 h 230"/>
                    <a:gd name="T8" fmla="*/ 41 w 222"/>
                    <a:gd name="T9" fmla="*/ 52 h 230"/>
                    <a:gd name="T10" fmla="*/ 50 w 222"/>
                    <a:gd name="T11" fmla="*/ 37 h 230"/>
                    <a:gd name="T12" fmla="*/ 62 w 222"/>
                    <a:gd name="T13" fmla="*/ 24 h 230"/>
                    <a:gd name="T14" fmla="*/ 77 w 222"/>
                    <a:gd name="T15" fmla="*/ 13 h 230"/>
                    <a:gd name="T16" fmla="*/ 96 w 222"/>
                    <a:gd name="T17" fmla="*/ 5 h 230"/>
                    <a:gd name="T18" fmla="*/ 120 w 222"/>
                    <a:gd name="T19" fmla="*/ 0 h 230"/>
                    <a:gd name="T20" fmla="*/ 143 w 222"/>
                    <a:gd name="T21" fmla="*/ 0 h 230"/>
                    <a:gd name="T22" fmla="*/ 165 w 222"/>
                    <a:gd name="T23" fmla="*/ 7 h 230"/>
                    <a:gd name="T24" fmla="*/ 184 w 222"/>
                    <a:gd name="T25" fmla="*/ 16 h 230"/>
                    <a:gd name="T26" fmla="*/ 201 w 222"/>
                    <a:gd name="T27" fmla="*/ 31 h 230"/>
                    <a:gd name="T28" fmla="*/ 215 w 222"/>
                    <a:gd name="T29" fmla="*/ 51 h 230"/>
                    <a:gd name="T30" fmla="*/ 221 w 222"/>
                    <a:gd name="T31" fmla="*/ 73 h 230"/>
                    <a:gd name="T32" fmla="*/ 217 w 222"/>
                    <a:gd name="T33" fmla="*/ 72 h 230"/>
                    <a:gd name="T34" fmla="*/ 205 w 222"/>
                    <a:gd name="T35" fmla="*/ 64 h 230"/>
                    <a:gd name="T36" fmla="*/ 184 w 222"/>
                    <a:gd name="T37" fmla="*/ 58 h 230"/>
                    <a:gd name="T38" fmla="*/ 164 w 222"/>
                    <a:gd name="T39" fmla="*/ 57 h 230"/>
                    <a:gd name="T40" fmla="*/ 145 w 222"/>
                    <a:gd name="T41" fmla="*/ 63 h 230"/>
                    <a:gd name="T42" fmla="*/ 132 w 222"/>
                    <a:gd name="T43" fmla="*/ 73 h 230"/>
                    <a:gd name="T44" fmla="*/ 127 w 222"/>
                    <a:gd name="T45" fmla="*/ 85 h 230"/>
                    <a:gd name="T46" fmla="*/ 123 w 222"/>
                    <a:gd name="T47" fmla="*/ 102 h 230"/>
                    <a:gd name="T48" fmla="*/ 120 w 222"/>
                    <a:gd name="T49" fmla="*/ 124 h 230"/>
                    <a:gd name="T50" fmla="*/ 113 w 222"/>
                    <a:gd name="T51" fmla="*/ 147 h 230"/>
                    <a:gd name="T52" fmla="*/ 104 w 222"/>
                    <a:gd name="T53" fmla="*/ 168 h 230"/>
                    <a:gd name="T54" fmla="*/ 89 w 222"/>
                    <a:gd name="T55" fmla="*/ 190 h 230"/>
                    <a:gd name="T56" fmla="*/ 69 w 222"/>
                    <a:gd name="T57" fmla="*/ 207 h 230"/>
                    <a:gd name="T58" fmla="*/ 47 w 222"/>
                    <a:gd name="T59" fmla="*/ 219 h 230"/>
                    <a:gd name="T60" fmla="*/ 25 w 222"/>
                    <a:gd name="T61" fmla="*/ 226 h 230"/>
                    <a:gd name="T62" fmla="*/ 0 w 222"/>
                    <a:gd name="T63" fmla="*/ 229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22" h="230">
                      <a:moveTo>
                        <a:pt x="0" y="229"/>
                      </a:moveTo>
                      <a:lnTo>
                        <a:pt x="7" y="204"/>
                      </a:lnTo>
                      <a:lnTo>
                        <a:pt x="17" y="180"/>
                      </a:lnTo>
                      <a:lnTo>
                        <a:pt x="25" y="158"/>
                      </a:lnTo>
                      <a:lnTo>
                        <a:pt x="29" y="136"/>
                      </a:lnTo>
                      <a:lnTo>
                        <a:pt x="31" y="111"/>
                      </a:lnTo>
                      <a:lnTo>
                        <a:pt x="34" y="85"/>
                      </a:lnTo>
                      <a:lnTo>
                        <a:pt x="36" y="72"/>
                      </a:lnTo>
                      <a:lnTo>
                        <a:pt x="38" y="61"/>
                      </a:lnTo>
                      <a:lnTo>
                        <a:pt x="41" y="52"/>
                      </a:lnTo>
                      <a:lnTo>
                        <a:pt x="46" y="43"/>
                      </a:lnTo>
                      <a:lnTo>
                        <a:pt x="50" y="37"/>
                      </a:lnTo>
                      <a:lnTo>
                        <a:pt x="56" y="30"/>
                      </a:lnTo>
                      <a:lnTo>
                        <a:pt x="62" y="24"/>
                      </a:lnTo>
                      <a:lnTo>
                        <a:pt x="69" y="18"/>
                      </a:lnTo>
                      <a:lnTo>
                        <a:pt x="77" y="13"/>
                      </a:lnTo>
                      <a:lnTo>
                        <a:pt x="86" y="9"/>
                      </a:lnTo>
                      <a:lnTo>
                        <a:pt x="96" y="5"/>
                      </a:lnTo>
                      <a:lnTo>
                        <a:pt x="108" y="2"/>
                      </a:lnTo>
                      <a:lnTo>
                        <a:pt x="120" y="0"/>
                      </a:lnTo>
                      <a:lnTo>
                        <a:pt x="132" y="0"/>
                      </a:lnTo>
                      <a:lnTo>
                        <a:pt x="143" y="0"/>
                      </a:lnTo>
                      <a:lnTo>
                        <a:pt x="155" y="2"/>
                      </a:lnTo>
                      <a:lnTo>
                        <a:pt x="165" y="7"/>
                      </a:lnTo>
                      <a:lnTo>
                        <a:pt x="175" y="10"/>
                      </a:lnTo>
                      <a:lnTo>
                        <a:pt x="184" y="16"/>
                      </a:lnTo>
                      <a:lnTo>
                        <a:pt x="195" y="24"/>
                      </a:lnTo>
                      <a:lnTo>
                        <a:pt x="201" y="31"/>
                      </a:lnTo>
                      <a:lnTo>
                        <a:pt x="209" y="41"/>
                      </a:lnTo>
                      <a:lnTo>
                        <a:pt x="215" y="51"/>
                      </a:lnTo>
                      <a:lnTo>
                        <a:pt x="219" y="63"/>
                      </a:lnTo>
                      <a:lnTo>
                        <a:pt x="221" y="73"/>
                      </a:lnTo>
                      <a:lnTo>
                        <a:pt x="220" y="79"/>
                      </a:lnTo>
                      <a:lnTo>
                        <a:pt x="217" y="72"/>
                      </a:lnTo>
                      <a:lnTo>
                        <a:pt x="212" y="67"/>
                      </a:lnTo>
                      <a:lnTo>
                        <a:pt x="205" y="64"/>
                      </a:lnTo>
                      <a:lnTo>
                        <a:pt x="195" y="60"/>
                      </a:lnTo>
                      <a:lnTo>
                        <a:pt x="184" y="58"/>
                      </a:lnTo>
                      <a:lnTo>
                        <a:pt x="174" y="57"/>
                      </a:lnTo>
                      <a:lnTo>
                        <a:pt x="164" y="57"/>
                      </a:lnTo>
                      <a:lnTo>
                        <a:pt x="153" y="60"/>
                      </a:lnTo>
                      <a:lnTo>
                        <a:pt x="145" y="63"/>
                      </a:lnTo>
                      <a:lnTo>
                        <a:pt x="139" y="67"/>
                      </a:lnTo>
                      <a:lnTo>
                        <a:pt x="132" y="73"/>
                      </a:lnTo>
                      <a:lnTo>
                        <a:pt x="129" y="78"/>
                      </a:lnTo>
                      <a:lnTo>
                        <a:pt x="127" y="85"/>
                      </a:lnTo>
                      <a:lnTo>
                        <a:pt x="125" y="92"/>
                      </a:lnTo>
                      <a:lnTo>
                        <a:pt x="123" y="102"/>
                      </a:lnTo>
                      <a:lnTo>
                        <a:pt x="122" y="112"/>
                      </a:lnTo>
                      <a:lnTo>
                        <a:pt x="120" y="124"/>
                      </a:lnTo>
                      <a:lnTo>
                        <a:pt x="117" y="135"/>
                      </a:lnTo>
                      <a:lnTo>
                        <a:pt x="113" y="147"/>
                      </a:lnTo>
                      <a:lnTo>
                        <a:pt x="109" y="158"/>
                      </a:lnTo>
                      <a:lnTo>
                        <a:pt x="104" y="168"/>
                      </a:lnTo>
                      <a:lnTo>
                        <a:pt x="97" y="180"/>
                      </a:lnTo>
                      <a:lnTo>
                        <a:pt x="89" y="190"/>
                      </a:lnTo>
                      <a:lnTo>
                        <a:pt x="79" y="199"/>
                      </a:lnTo>
                      <a:lnTo>
                        <a:pt x="69" y="207"/>
                      </a:lnTo>
                      <a:lnTo>
                        <a:pt x="57" y="215"/>
                      </a:lnTo>
                      <a:lnTo>
                        <a:pt x="47" y="219"/>
                      </a:lnTo>
                      <a:lnTo>
                        <a:pt x="37" y="223"/>
                      </a:lnTo>
                      <a:lnTo>
                        <a:pt x="25" y="226"/>
                      </a:lnTo>
                      <a:lnTo>
                        <a:pt x="12" y="228"/>
                      </a:lnTo>
                      <a:lnTo>
                        <a:pt x="0" y="229"/>
                      </a:lnTo>
                    </a:path>
                  </a:pathLst>
                </a:cu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5" name="Oval 53"/>
                <p:cNvSpPr>
                  <a:spLocks noChangeArrowheads="1"/>
                </p:cNvSpPr>
                <p:nvPr/>
              </p:nvSpPr>
              <p:spPr bwMode="auto">
                <a:xfrm>
                  <a:off x="829" y="1345"/>
                  <a:ext cx="56" cy="5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2075" tIns="46037" rIns="92075" bIns="46037" anchor="ctr"/>
                <a:lstStyle/>
                <a:p>
                  <a:pPr eaLnBrk="0" hangingPunct="0">
                    <a:spcBef>
                      <a:spcPct val="50000"/>
                    </a:spcBef>
                  </a:pPr>
                  <a:endParaRPr kumimoji="1" lang="zh-TW" altLang="en-US">
                    <a:ea typeface="新細明體" pitchFamily="18" charset="-120"/>
                  </a:endParaRPr>
                </a:p>
                <a:p>
                  <a:endParaRPr kumimoji="1" lang="zh-TW" altLang="en-US">
                    <a:ea typeface="新細明體" pitchFamily="18" charset="-120"/>
                  </a:endParaRPr>
                </a:p>
              </p:txBody>
            </p:sp>
          </p:grpSp>
        </p:grpSp>
      </p:grpSp>
      <p:sp>
        <p:nvSpPr>
          <p:cNvPr id="3164" name="Rectangle 9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165" name="Rectangle 9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4C5902A-A749-405F-B3D9-E75D3F40F44D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B457-89D9-4CD6-BFE9-60AC86E9732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318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938" y="228600"/>
            <a:ext cx="1871662" cy="60102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0188" y="228600"/>
            <a:ext cx="5467350" cy="60102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3A3290-6D50-482B-A747-185AF03985B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974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8E52F-27D6-4650-92C4-A01BE3D094B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142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16A23-FC49-41D4-975B-602B9897881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609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0188" y="1524000"/>
            <a:ext cx="3668712" cy="4714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1300" y="1524000"/>
            <a:ext cx="3670300" cy="4714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ED9A1-CB68-4A4A-9CBC-48641397197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505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D6934-4F26-4C17-B881-0806EF1C4BC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423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03F29-70FE-4A2E-A0A4-6C193459DC4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774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837A3-7F71-4202-9ED9-2306CA12587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919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2A92F-5606-4203-B319-20FC38D40C3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481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E633E-B4B9-4765-AD97-9151595D04B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575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roup 37"/>
          <p:cNvGrpSpPr>
            <a:grpSpLocks/>
          </p:cNvGrpSpPr>
          <p:nvPr/>
        </p:nvGrpSpPr>
        <p:grpSpPr bwMode="auto">
          <a:xfrm>
            <a:off x="0" y="-9525"/>
            <a:ext cx="1557338" cy="6878638"/>
            <a:chOff x="0" y="-6"/>
            <a:chExt cx="981" cy="4333"/>
          </a:xfrm>
        </p:grpSpPr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453" y="2151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0" y="2151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7" rIns="92075" bIns="46037" anchor="ctr"/>
            <a:lstStyle/>
            <a:p>
              <a:pPr eaLnBrk="0" hangingPunct="0">
                <a:spcBef>
                  <a:spcPct val="50000"/>
                </a:spcBef>
              </a:pPr>
              <a:endParaRPr kumimoji="1" lang="zh-TW" altLang="en-US">
                <a:ea typeface="新細明體" pitchFamily="18" charset="-120"/>
              </a:endParaRPr>
            </a:p>
            <a:p>
              <a:endParaRPr kumimoji="1" lang="zh-TW" altLang="en-US">
                <a:ea typeface="新細明體" pitchFamily="18" charset="-120"/>
              </a:endParaRPr>
            </a:p>
          </p:txBody>
        </p:sp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222" y="2151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567" y="2160"/>
              <a:ext cx="204" cy="216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7" rIns="92075" bIns="46037" anchor="ctr"/>
            <a:lstStyle/>
            <a:p>
              <a:pPr eaLnBrk="0" hangingPunct="0">
                <a:spcBef>
                  <a:spcPct val="50000"/>
                </a:spcBef>
              </a:pPr>
              <a:endParaRPr kumimoji="1" lang="zh-TW" altLang="en-US">
                <a:ea typeface="新細明體" pitchFamily="18" charset="-120"/>
              </a:endParaRPr>
            </a:p>
            <a:p>
              <a:endParaRPr kumimoji="1" lang="zh-TW" altLang="en-US">
                <a:ea typeface="新細明體" pitchFamily="18" charset="-120"/>
              </a:endParaRPr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222" y="2636"/>
              <a:ext cx="344" cy="647"/>
            </a:xfrm>
            <a:custGeom>
              <a:avLst/>
              <a:gdLst>
                <a:gd name="T0" fmla="*/ 343 w 344"/>
                <a:gd name="T1" fmla="*/ 52 h 647"/>
                <a:gd name="T2" fmla="*/ 343 w 344"/>
                <a:gd name="T3" fmla="*/ 194 h 647"/>
                <a:gd name="T4" fmla="*/ 335 w 344"/>
                <a:gd name="T5" fmla="*/ 188 h 647"/>
                <a:gd name="T6" fmla="*/ 315 w 344"/>
                <a:gd name="T7" fmla="*/ 188 h 647"/>
                <a:gd name="T8" fmla="*/ 300 w 344"/>
                <a:gd name="T9" fmla="*/ 194 h 647"/>
                <a:gd name="T10" fmla="*/ 284 w 344"/>
                <a:gd name="T11" fmla="*/ 209 h 647"/>
                <a:gd name="T12" fmla="*/ 242 w 344"/>
                <a:gd name="T13" fmla="*/ 261 h 647"/>
                <a:gd name="T14" fmla="*/ 146 w 344"/>
                <a:gd name="T15" fmla="*/ 366 h 647"/>
                <a:gd name="T16" fmla="*/ 50 w 344"/>
                <a:gd name="T17" fmla="*/ 475 h 647"/>
                <a:gd name="T18" fmla="*/ 30 w 344"/>
                <a:gd name="T19" fmla="*/ 505 h 647"/>
                <a:gd name="T20" fmla="*/ 17 w 344"/>
                <a:gd name="T21" fmla="*/ 535 h 647"/>
                <a:gd name="T22" fmla="*/ 10 w 344"/>
                <a:gd name="T23" fmla="*/ 582 h 647"/>
                <a:gd name="T24" fmla="*/ 0 w 344"/>
                <a:gd name="T25" fmla="*/ 646 h 647"/>
                <a:gd name="T26" fmla="*/ 0 w 344"/>
                <a:gd name="T27" fmla="*/ 365 h 647"/>
                <a:gd name="T28" fmla="*/ 5 w 344"/>
                <a:gd name="T29" fmla="*/ 392 h 647"/>
                <a:gd name="T30" fmla="*/ 10 w 344"/>
                <a:gd name="T31" fmla="*/ 404 h 647"/>
                <a:gd name="T32" fmla="*/ 20 w 344"/>
                <a:gd name="T33" fmla="*/ 410 h 647"/>
                <a:gd name="T34" fmla="*/ 30 w 344"/>
                <a:gd name="T35" fmla="*/ 413 h 647"/>
                <a:gd name="T36" fmla="*/ 45 w 344"/>
                <a:gd name="T37" fmla="*/ 413 h 647"/>
                <a:gd name="T38" fmla="*/ 60 w 344"/>
                <a:gd name="T39" fmla="*/ 407 h 647"/>
                <a:gd name="T40" fmla="*/ 257 w 344"/>
                <a:gd name="T41" fmla="*/ 190 h 647"/>
                <a:gd name="T42" fmla="*/ 297 w 344"/>
                <a:gd name="T43" fmla="*/ 138 h 647"/>
                <a:gd name="T44" fmla="*/ 312 w 344"/>
                <a:gd name="T45" fmla="*/ 111 h 647"/>
                <a:gd name="T46" fmla="*/ 325 w 344"/>
                <a:gd name="T47" fmla="*/ 84 h 647"/>
                <a:gd name="T48" fmla="*/ 335 w 344"/>
                <a:gd name="T49" fmla="*/ 39 h 647"/>
                <a:gd name="T50" fmla="*/ 343 w 344"/>
                <a:gd name="T51" fmla="*/ 0 h 647"/>
                <a:gd name="T52" fmla="*/ 343 w 344"/>
                <a:gd name="T53" fmla="*/ 11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22" y="2908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22" y="3165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22" y="3420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222" y="3677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301" y="3932"/>
              <a:ext cx="265" cy="392"/>
            </a:xfrm>
            <a:custGeom>
              <a:avLst/>
              <a:gdLst>
                <a:gd name="T0" fmla="*/ 264 w 265"/>
                <a:gd name="T1" fmla="*/ 52 h 392"/>
                <a:gd name="T2" fmla="*/ 264 w 265"/>
                <a:gd name="T3" fmla="*/ 194 h 392"/>
                <a:gd name="T4" fmla="*/ 256 w 265"/>
                <a:gd name="T5" fmla="*/ 188 h 392"/>
                <a:gd name="T6" fmla="*/ 236 w 265"/>
                <a:gd name="T7" fmla="*/ 188 h 392"/>
                <a:gd name="T8" fmla="*/ 221 w 265"/>
                <a:gd name="T9" fmla="*/ 194 h 392"/>
                <a:gd name="T10" fmla="*/ 205 w 265"/>
                <a:gd name="T11" fmla="*/ 209 h 392"/>
                <a:gd name="T12" fmla="*/ 162 w 265"/>
                <a:gd name="T13" fmla="*/ 261 h 392"/>
                <a:gd name="T14" fmla="*/ 66 w 265"/>
                <a:gd name="T15" fmla="*/ 366 h 392"/>
                <a:gd name="T16" fmla="*/ 45 w 265"/>
                <a:gd name="T17" fmla="*/ 391 h 392"/>
                <a:gd name="T18" fmla="*/ 0 w 265"/>
                <a:gd name="T19" fmla="*/ 391 h 392"/>
                <a:gd name="T20" fmla="*/ 178 w 265"/>
                <a:gd name="T21" fmla="*/ 190 h 392"/>
                <a:gd name="T22" fmla="*/ 218 w 265"/>
                <a:gd name="T23" fmla="*/ 138 h 392"/>
                <a:gd name="T24" fmla="*/ 233 w 265"/>
                <a:gd name="T25" fmla="*/ 111 h 392"/>
                <a:gd name="T26" fmla="*/ 246 w 265"/>
                <a:gd name="T27" fmla="*/ 84 h 392"/>
                <a:gd name="T28" fmla="*/ 256 w 265"/>
                <a:gd name="T29" fmla="*/ 39 h 392"/>
                <a:gd name="T30" fmla="*/ 264 w 265"/>
                <a:gd name="T31" fmla="*/ 0 h 392"/>
                <a:gd name="T32" fmla="*/ 264 w 265"/>
                <a:gd name="T33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392">
                  <a:moveTo>
                    <a:pt x="264" y="52"/>
                  </a:moveTo>
                  <a:lnTo>
                    <a:pt x="264" y="194"/>
                  </a:lnTo>
                  <a:lnTo>
                    <a:pt x="256" y="188"/>
                  </a:lnTo>
                  <a:lnTo>
                    <a:pt x="236" y="188"/>
                  </a:lnTo>
                  <a:lnTo>
                    <a:pt x="221" y="194"/>
                  </a:lnTo>
                  <a:lnTo>
                    <a:pt x="205" y="209"/>
                  </a:lnTo>
                  <a:lnTo>
                    <a:pt x="162" y="261"/>
                  </a:lnTo>
                  <a:lnTo>
                    <a:pt x="66" y="366"/>
                  </a:lnTo>
                  <a:lnTo>
                    <a:pt x="45" y="391"/>
                  </a:lnTo>
                  <a:lnTo>
                    <a:pt x="0" y="391"/>
                  </a:lnTo>
                  <a:lnTo>
                    <a:pt x="178" y="190"/>
                  </a:lnTo>
                  <a:lnTo>
                    <a:pt x="218" y="138"/>
                  </a:lnTo>
                  <a:lnTo>
                    <a:pt x="233" y="111"/>
                  </a:lnTo>
                  <a:lnTo>
                    <a:pt x="246" y="84"/>
                  </a:lnTo>
                  <a:lnTo>
                    <a:pt x="256" y="39"/>
                  </a:lnTo>
                  <a:lnTo>
                    <a:pt x="264" y="0"/>
                  </a:lnTo>
                  <a:lnTo>
                    <a:pt x="264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2" y="2366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22" y="2151"/>
              <a:ext cx="346" cy="575"/>
            </a:xfrm>
            <a:custGeom>
              <a:avLst/>
              <a:gdLst>
                <a:gd name="T0" fmla="*/ 345 w 346"/>
                <a:gd name="T1" fmla="*/ 0 h 575"/>
                <a:gd name="T2" fmla="*/ 343 w 346"/>
                <a:gd name="T3" fmla="*/ 122 h 575"/>
                <a:gd name="T4" fmla="*/ 336 w 346"/>
                <a:gd name="T5" fmla="*/ 116 h 575"/>
                <a:gd name="T6" fmla="*/ 315 w 346"/>
                <a:gd name="T7" fmla="*/ 116 h 575"/>
                <a:gd name="T8" fmla="*/ 300 w 346"/>
                <a:gd name="T9" fmla="*/ 122 h 575"/>
                <a:gd name="T10" fmla="*/ 285 w 346"/>
                <a:gd name="T11" fmla="*/ 137 h 575"/>
                <a:gd name="T12" fmla="*/ 242 w 346"/>
                <a:gd name="T13" fmla="*/ 188 h 575"/>
                <a:gd name="T14" fmla="*/ 146 w 346"/>
                <a:gd name="T15" fmla="*/ 294 h 575"/>
                <a:gd name="T16" fmla="*/ 50 w 346"/>
                <a:gd name="T17" fmla="*/ 403 h 575"/>
                <a:gd name="T18" fmla="*/ 30 w 346"/>
                <a:gd name="T19" fmla="*/ 433 h 575"/>
                <a:gd name="T20" fmla="*/ 17 w 346"/>
                <a:gd name="T21" fmla="*/ 463 h 575"/>
                <a:gd name="T22" fmla="*/ 10 w 346"/>
                <a:gd name="T23" fmla="*/ 510 h 575"/>
                <a:gd name="T24" fmla="*/ 0 w 346"/>
                <a:gd name="T25" fmla="*/ 574 h 575"/>
                <a:gd name="T26" fmla="*/ 0 w 346"/>
                <a:gd name="T27" fmla="*/ 293 h 575"/>
                <a:gd name="T28" fmla="*/ 5 w 346"/>
                <a:gd name="T29" fmla="*/ 320 h 575"/>
                <a:gd name="T30" fmla="*/ 10 w 346"/>
                <a:gd name="T31" fmla="*/ 332 h 575"/>
                <a:gd name="T32" fmla="*/ 20 w 346"/>
                <a:gd name="T33" fmla="*/ 338 h 575"/>
                <a:gd name="T34" fmla="*/ 30 w 346"/>
                <a:gd name="T35" fmla="*/ 341 h 575"/>
                <a:gd name="T36" fmla="*/ 45 w 346"/>
                <a:gd name="T37" fmla="*/ 341 h 575"/>
                <a:gd name="T38" fmla="*/ 60 w 346"/>
                <a:gd name="T39" fmla="*/ 335 h 575"/>
                <a:gd name="T40" fmla="*/ 257 w 346"/>
                <a:gd name="T41" fmla="*/ 117 h 575"/>
                <a:gd name="T42" fmla="*/ 298 w 346"/>
                <a:gd name="T43" fmla="*/ 66 h 575"/>
                <a:gd name="T44" fmla="*/ 313 w 346"/>
                <a:gd name="T45" fmla="*/ 39 h 575"/>
                <a:gd name="T46" fmla="*/ 326 w 346"/>
                <a:gd name="T47" fmla="*/ 12 h 575"/>
                <a:gd name="T48" fmla="*/ 329 w 346"/>
                <a:gd name="T49" fmla="*/ 0 h 575"/>
                <a:gd name="T50" fmla="*/ 345 w 346"/>
                <a:gd name="T51" fmla="*/ 3 h 575"/>
                <a:gd name="T52" fmla="*/ 343 w 346"/>
                <a:gd name="T53" fmla="*/ 4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6" h="575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3"/>
                  </a:lnTo>
                  <a:lnTo>
                    <a:pt x="30" y="433"/>
                  </a:lnTo>
                  <a:lnTo>
                    <a:pt x="17" y="463"/>
                  </a:lnTo>
                  <a:lnTo>
                    <a:pt x="10" y="510"/>
                  </a:lnTo>
                  <a:lnTo>
                    <a:pt x="0" y="574"/>
                  </a:lnTo>
                  <a:lnTo>
                    <a:pt x="0" y="293"/>
                  </a:lnTo>
                  <a:lnTo>
                    <a:pt x="5" y="320"/>
                  </a:lnTo>
                  <a:lnTo>
                    <a:pt x="10" y="332"/>
                  </a:lnTo>
                  <a:lnTo>
                    <a:pt x="20" y="338"/>
                  </a:lnTo>
                  <a:lnTo>
                    <a:pt x="30" y="341"/>
                  </a:lnTo>
                  <a:lnTo>
                    <a:pt x="45" y="341"/>
                  </a:lnTo>
                  <a:lnTo>
                    <a:pt x="60" y="335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453" y="-3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0" y="-3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7" rIns="92075" bIns="46037" anchor="ctr"/>
            <a:lstStyle/>
            <a:p>
              <a:pPr eaLnBrk="0" hangingPunct="0">
                <a:spcBef>
                  <a:spcPct val="50000"/>
                </a:spcBef>
              </a:pPr>
              <a:endParaRPr kumimoji="1" lang="zh-TW" altLang="en-US">
                <a:ea typeface="新細明體" pitchFamily="18" charset="-120"/>
              </a:endParaRPr>
            </a:p>
            <a:p>
              <a:endParaRPr kumimoji="1" lang="zh-TW" altLang="en-US">
                <a:ea typeface="新細明體" pitchFamily="18" charset="-120"/>
              </a:endParaRPr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222" y="-3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567" y="-3"/>
              <a:ext cx="204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7" rIns="92075" bIns="46037" anchor="ctr"/>
            <a:lstStyle/>
            <a:p>
              <a:pPr eaLnBrk="0" hangingPunct="0">
                <a:spcBef>
                  <a:spcPct val="50000"/>
                </a:spcBef>
              </a:pPr>
              <a:endParaRPr kumimoji="1" lang="zh-TW" altLang="en-US">
                <a:ea typeface="新細明體" pitchFamily="18" charset="-120"/>
              </a:endParaRPr>
            </a:p>
            <a:p>
              <a:endParaRPr kumimoji="1" lang="zh-TW" altLang="en-US">
                <a:ea typeface="新細明體" pitchFamily="18" charset="-12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222" y="497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222" y="754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222" y="1010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222" y="1266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222" y="1522"/>
              <a:ext cx="344" cy="647"/>
            </a:xfrm>
            <a:custGeom>
              <a:avLst/>
              <a:gdLst>
                <a:gd name="T0" fmla="*/ 343 w 344"/>
                <a:gd name="T1" fmla="*/ 52 h 647"/>
                <a:gd name="T2" fmla="*/ 343 w 344"/>
                <a:gd name="T3" fmla="*/ 194 h 647"/>
                <a:gd name="T4" fmla="*/ 335 w 344"/>
                <a:gd name="T5" fmla="*/ 188 h 647"/>
                <a:gd name="T6" fmla="*/ 315 w 344"/>
                <a:gd name="T7" fmla="*/ 188 h 647"/>
                <a:gd name="T8" fmla="*/ 300 w 344"/>
                <a:gd name="T9" fmla="*/ 194 h 647"/>
                <a:gd name="T10" fmla="*/ 284 w 344"/>
                <a:gd name="T11" fmla="*/ 209 h 647"/>
                <a:gd name="T12" fmla="*/ 242 w 344"/>
                <a:gd name="T13" fmla="*/ 261 h 647"/>
                <a:gd name="T14" fmla="*/ 146 w 344"/>
                <a:gd name="T15" fmla="*/ 366 h 647"/>
                <a:gd name="T16" fmla="*/ 50 w 344"/>
                <a:gd name="T17" fmla="*/ 475 h 647"/>
                <a:gd name="T18" fmla="*/ 30 w 344"/>
                <a:gd name="T19" fmla="*/ 505 h 647"/>
                <a:gd name="T20" fmla="*/ 17 w 344"/>
                <a:gd name="T21" fmla="*/ 535 h 647"/>
                <a:gd name="T22" fmla="*/ 10 w 344"/>
                <a:gd name="T23" fmla="*/ 582 h 647"/>
                <a:gd name="T24" fmla="*/ 0 w 344"/>
                <a:gd name="T25" fmla="*/ 646 h 647"/>
                <a:gd name="T26" fmla="*/ 0 w 344"/>
                <a:gd name="T27" fmla="*/ 365 h 647"/>
                <a:gd name="T28" fmla="*/ 5 w 344"/>
                <a:gd name="T29" fmla="*/ 392 h 647"/>
                <a:gd name="T30" fmla="*/ 10 w 344"/>
                <a:gd name="T31" fmla="*/ 404 h 647"/>
                <a:gd name="T32" fmla="*/ 20 w 344"/>
                <a:gd name="T33" fmla="*/ 410 h 647"/>
                <a:gd name="T34" fmla="*/ 30 w 344"/>
                <a:gd name="T35" fmla="*/ 413 h 647"/>
                <a:gd name="T36" fmla="*/ 45 w 344"/>
                <a:gd name="T37" fmla="*/ 413 h 647"/>
                <a:gd name="T38" fmla="*/ 60 w 344"/>
                <a:gd name="T39" fmla="*/ 407 h 647"/>
                <a:gd name="T40" fmla="*/ 257 w 344"/>
                <a:gd name="T41" fmla="*/ 190 h 647"/>
                <a:gd name="T42" fmla="*/ 297 w 344"/>
                <a:gd name="T43" fmla="*/ 138 h 647"/>
                <a:gd name="T44" fmla="*/ 312 w 344"/>
                <a:gd name="T45" fmla="*/ 111 h 647"/>
                <a:gd name="T46" fmla="*/ 325 w 344"/>
                <a:gd name="T47" fmla="*/ 84 h 647"/>
                <a:gd name="T48" fmla="*/ 335 w 344"/>
                <a:gd name="T49" fmla="*/ 39 h 647"/>
                <a:gd name="T50" fmla="*/ 343 w 344"/>
                <a:gd name="T51" fmla="*/ 0 h 647"/>
                <a:gd name="T52" fmla="*/ 343 w 344"/>
                <a:gd name="T53" fmla="*/ 11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219" y="4178"/>
              <a:ext cx="349" cy="149"/>
            </a:xfrm>
            <a:custGeom>
              <a:avLst/>
              <a:gdLst>
                <a:gd name="T0" fmla="*/ 345 w 349"/>
                <a:gd name="T1" fmla="*/ 52 h 149"/>
                <a:gd name="T2" fmla="*/ 348 w 349"/>
                <a:gd name="T3" fmla="*/ 144 h 149"/>
                <a:gd name="T4" fmla="*/ 0 w 349"/>
                <a:gd name="T5" fmla="*/ 148 h 149"/>
                <a:gd name="T6" fmla="*/ 299 w 349"/>
                <a:gd name="T7" fmla="*/ 143 h 149"/>
                <a:gd name="T8" fmla="*/ 315 w 349"/>
                <a:gd name="T9" fmla="*/ 111 h 149"/>
                <a:gd name="T10" fmla="*/ 328 w 349"/>
                <a:gd name="T11" fmla="*/ 84 h 149"/>
                <a:gd name="T12" fmla="*/ 338 w 349"/>
                <a:gd name="T13" fmla="*/ 39 h 149"/>
                <a:gd name="T14" fmla="*/ 345 w 349"/>
                <a:gd name="T15" fmla="*/ 0 h 149"/>
                <a:gd name="T16" fmla="*/ 345 w 349"/>
                <a:gd name="T17" fmla="*/ 1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149">
                  <a:moveTo>
                    <a:pt x="345" y="52"/>
                  </a:moveTo>
                  <a:lnTo>
                    <a:pt x="348" y="144"/>
                  </a:lnTo>
                  <a:lnTo>
                    <a:pt x="0" y="148"/>
                  </a:lnTo>
                  <a:lnTo>
                    <a:pt x="299" y="143"/>
                  </a:lnTo>
                  <a:lnTo>
                    <a:pt x="315" y="111"/>
                  </a:lnTo>
                  <a:lnTo>
                    <a:pt x="328" y="84"/>
                  </a:lnTo>
                  <a:lnTo>
                    <a:pt x="338" y="39"/>
                  </a:lnTo>
                  <a:lnTo>
                    <a:pt x="345" y="0"/>
                  </a:lnTo>
                  <a:lnTo>
                    <a:pt x="345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222" y="211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222" y="-3"/>
              <a:ext cx="346" cy="574"/>
            </a:xfrm>
            <a:custGeom>
              <a:avLst/>
              <a:gdLst>
                <a:gd name="T0" fmla="*/ 345 w 346"/>
                <a:gd name="T1" fmla="*/ 0 h 574"/>
                <a:gd name="T2" fmla="*/ 343 w 346"/>
                <a:gd name="T3" fmla="*/ 122 h 574"/>
                <a:gd name="T4" fmla="*/ 336 w 346"/>
                <a:gd name="T5" fmla="*/ 116 h 574"/>
                <a:gd name="T6" fmla="*/ 315 w 346"/>
                <a:gd name="T7" fmla="*/ 116 h 574"/>
                <a:gd name="T8" fmla="*/ 300 w 346"/>
                <a:gd name="T9" fmla="*/ 122 h 574"/>
                <a:gd name="T10" fmla="*/ 285 w 346"/>
                <a:gd name="T11" fmla="*/ 137 h 574"/>
                <a:gd name="T12" fmla="*/ 242 w 346"/>
                <a:gd name="T13" fmla="*/ 188 h 574"/>
                <a:gd name="T14" fmla="*/ 146 w 346"/>
                <a:gd name="T15" fmla="*/ 294 h 574"/>
                <a:gd name="T16" fmla="*/ 50 w 346"/>
                <a:gd name="T17" fmla="*/ 402 h 574"/>
                <a:gd name="T18" fmla="*/ 30 w 346"/>
                <a:gd name="T19" fmla="*/ 432 h 574"/>
                <a:gd name="T20" fmla="*/ 17 w 346"/>
                <a:gd name="T21" fmla="*/ 462 h 574"/>
                <a:gd name="T22" fmla="*/ 10 w 346"/>
                <a:gd name="T23" fmla="*/ 509 h 574"/>
                <a:gd name="T24" fmla="*/ 0 w 346"/>
                <a:gd name="T25" fmla="*/ 573 h 574"/>
                <a:gd name="T26" fmla="*/ 0 w 346"/>
                <a:gd name="T27" fmla="*/ 292 h 574"/>
                <a:gd name="T28" fmla="*/ 5 w 346"/>
                <a:gd name="T29" fmla="*/ 319 h 574"/>
                <a:gd name="T30" fmla="*/ 10 w 346"/>
                <a:gd name="T31" fmla="*/ 331 h 574"/>
                <a:gd name="T32" fmla="*/ 20 w 346"/>
                <a:gd name="T33" fmla="*/ 337 h 574"/>
                <a:gd name="T34" fmla="*/ 30 w 346"/>
                <a:gd name="T35" fmla="*/ 340 h 574"/>
                <a:gd name="T36" fmla="*/ 45 w 346"/>
                <a:gd name="T37" fmla="*/ 340 h 574"/>
                <a:gd name="T38" fmla="*/ 60 w 346"/>
                <a:gd name="T39" fmla="*/ 334 h 574"/>
                <a:gd name="T40" fmla="*/ 257 w 346"/>
                <a:gd name="T41" fmla="*/ 117 h 574"/>
                <a:gd name="T42" fmla="*/ 298 w 346"/>
                <a:gd name="T43" fmla="*/ 66 h 574"/>
                <a:gd name="T44" fmla="*/ 313 w 346"/>
                <a:gd name="T45" fmla="*/ 39 h 574"/>
                <a:gd name="T46" fmla="*/ 326 w 346"/>
                <a:gd name="T47" fmla="*/ 12 h 574"/>
                <a:gd name="T48" fmla="*/ 329 w 346"/>
                <a:gd name="T49" fmla="*/ 0 h 574"/>
                <a:gd name="T50" fmla="*/ 345 w 346"/>
                <a:gd name="T51" fmla="*/ 3 h 574"/>
                <a:gd name="T52" fmla="*/ 343 w 346"/>
                <a:gd name="T53" fmla="*/ 4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6" h="574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2"/>
                  </a:lnTo>
                  <a:lnTo>
                    <a:pt x="30" y="432"/>
                  </a:lnTo>
                  <a:lnTo>
                    <a:pt x="17" y="462"/>
                  </a:lnTo>
                  <a:lnTo>
                    <a:pt x="10" y="509"/>
                  </a:lnTo>
                  <a:lnTo>
                    <a:pt x="0" y="573"/>
                  </a:lnTo>
                  <a:lnTo>
                    <a:pt x="0" y="292"/>
                  </a:lnTo>
                  <a:lnTo>
                    <a:pt x="5" y="319"/>
                  </a:lnTo>
                  <a:lnTo>
                    <a:pt x="10" y="331"/>
                  </a:lnTo>
                  <a:lnTo>
                    <a:pt x="20" y="337"/>
                  </a:lnTo>
                  <a:lnTo>
                    <a:pt x="30" y="340"/>
                  </a:lnTo>
                  <a:lnTo>
                    <a:pt x="45" y="340"/>
                  </a:lnTo>
                  <a:lnTo>
                    <a:pt x="60" y="334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224" y="-6"/>
              <a:ext cx="154" cy="294"/>
            </a:xfrm>
            <a:custGeom>
              <a:avLst/>
              <a:gdLst>
                <a:gd name="T0" fmla="*/ 153 w 154"/>
                <a:gd name="T1" fmla="*/ 3 h 294"/>
                <a:gd name="T2" fmla="*/ 50 w 154"/>
                <a:gd name="T3" fmla="*/ 122 h 294"/>
                <a:gd name="T4" fmla="*/ 30 w 154"/>
                <a:gd name="T5" fmla="*/ 152 h 294"/>
                <a:gd name="T6" fmla="*/ 17 w 154"/>
                <a:gd name="T7" fmla="*/ 182 h 294"/>
                <a:gd name="T8" fmla="*/ 10 w 154"/>
                <a:gd name="T9" fmla="*/ 229 h 294"/>
                <a:gd name="T10" fmla="*/ 0 w 154"/>
                <a:gd name="T11" fmla="*/ 293 h 294"/>
                <a:gd name="T12" fmla="*/ 0 w 154"/>
                <a:gd name="T13" fmla="*/ 12 h 294"/>
                <a:gd name="T14" fmla="*/ 5 w 154"/>
                <a:gd name="T15" fmla="*/ 39 h 294"/>
                <a:gd name="T16" fmla="*/ 10 w 154"/>
                <a:gd name="T17" fmla="*/ 51 h 294"/>
                <a:gd name="T18" fmla="*/ 20 w 154"/>
                <a:gd name="T19" fmla="*/ 57 h 294"/>
                <a:gd name="T20" fmla="*/ 30 w 154"/>
                <a:gd name="T21" fmla="*/ 60 h 294"/>
                <a:gd name="T22" fmla="*/ 45 w 154"/>
                <a:gd name="T23" fmla="*/ 60 h 294"/>
                <a:gd name="T24" fmla="*/ 60 w 154"/>
                <a:gd name="T25" fmla="*/ 54 h 294"/>
                <a:gd name="T26" fmla="*/ 110 w 154"/>
                <a:gd name="T2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4" h="294">
                  <a:moveTo>
                    <a:pt x="153" y="3"/>
                  </a:moveTo>
                  <a:lnTo>
                    <a:pt x="50" y="122"/>
                  </a:lnTo>
                  <a:lnTo>
                    <a:pt x="30" y="152"/>
                  </a:lnTo>
                  <a:lnTo>
                    <a:pt x="17" y="182"/>
                  </a:lnTo>
                  <a:lnTo>
                    <a:pt x="10" y="229"/>
                  </a:lnTo>
                  <a:lnTo>
                    <a:pt x="0" y="293"/>
                  </a:lnTo>
                  <a:lnTo>
                    <a:pt x="0" y="12"/>
                  </a:lnTo>
                  <a:lnTo>
                    <a:pt x="5" y="39"/>
                  </a:lnTo>
                  <a:lnTo>
                    <a:pt x="10" y="51"/>
                  </a:lnTo>
                  <a:lnTo>
                    <a:pt x="20" y="57"/>
                  </a:lnTo>
                  <a:lnTo>
                    <a:pt x="30" y="60"/>
                  </a:lnTo>
                  <a:lnTo>
                    <a:pt x="45" y="60"/>
                  </a:lnTo>
                  <a:lnTo>
                    <a:pt x="60" y="54"/>
                  </a:lnTo>
                  <a:lnTo>
                    <a:pt x="110" y="0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222" y="1796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771" y="0"/>
              <a:ext cx="210" cy="4319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>
              <a:off x="13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30"/>
            <p:cNvSpPr>
              <a:spLocks noChangeShapeType="1"/>
            </p:cNvSpPr>
            <p:nvPr/>
          </p:nvSpPr>
          <p:spPr bwMode="auto">
            <a:xfrm>
              <a:off x="64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6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500188" y="228600"/>
            <a:ext cx="74914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按一下來編輯 </a:t>
            </a:r>
            <a:r>
              <a:rPr lang="en-US" altLang="zh-TW" smtClean="0"/>
              <a:t>[</a:t>
            </a:r>
            <a:r>
              <a:rPr lang="zh-TW" altLang="en-US" smtClean="0"/>
              <a:t>母片</a:t>
            </a:r>
            <a:r>
              <a:rPr lang="en-US" altLang="zh-TW" smtClean="0"/>
              <a:t>] </a:t>
            </a:r>
            <a:r>
              <a:rPr lang="zh-TW" altLang="en-US" smtClean="0"/>
              <a:t>標題樣式</a:t>
            </a:r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188" y="1524000"/>
            <a:ext cx="749141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按一下來編輯 </a:t>
            </a:r>
            <a:r>
              <a:rPr lang="en-US" altLang="zh-TW" smtClean="0"/>
              <a:t>[</a:t>
            </a:r>
            <a:r>
              <a:rPr lang="zh-TW" altLang="en-US" smtClean="0"/>
              <a:t>母片</a:t>
            </a:r>
            <a:r>
              <a:rPr lang="en-US" altLang="zh-TW" smtClean="0"/>
              <a:t>] </a:t>
            </a:r>
            <a:r>
              <a:rPr lang="zh-TW" altLang="en-US" smtClean="0"/>
              <a:t>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7800" y="6324600"/>
            <a:ext cx="14097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62" name="Rectangle 3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63" name="Rectangle 3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fld id="{48DA6ED1-C3F1-4583-9B17-C611FCC2C4A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網頁設計專案報</a:t>
            </a:r>
            <a:r>
              <a:rPr lang="zh-TW" altLang="en-US" dirty="0">
                <a:ea typeface="新細明體" pitchFamily="18" charset="-120"/>
              </a:rPr>
              <a:t>告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741613" y="4124325"/>
            <a:ext cx="6249987" cy="2329011"/>
          </a:xfrm>
        </p:spPr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主題</a:t>
            </a:r>
            <a:r>
              <a:rPr lang="en-US" altLang="zh-TW" dirty="0" smtClean="0">
                <a:ea typeface="新細明體" pitchFamily="18" charset="-120"/>
              </a:rPr>
              <a:t>:</a:t>
            </a:r>
            <a:r>
              <a:rPr lang="zh-TW" altLang="en-US" dirty="0" smtClean="0">
                <a:ea typeface="新細明體" pitchFamily="18" charset="-120"/>
              </a:rPr>
              <a:t>第四次忍界大</a:t>
            </a:r>
            <a:r>
              <a:rPr lang="zh-TW" altLang="en-US" dirty="0">
                <a:ea typeface="新細明體" pitchFamily="18" charset="-120"/>
              </a:rPr>
              <a:t>戰</a:t>
            </a:r>
            <a:endParaRPr lang="en-US" altLang="zh-TW" dirty="0">
              <a:ea typeface="新細明體" pitchFamily="18" charset="-120"/>
            </a:endParaRPr>
          </a:p>
          <a:p>
            <a:r>
              <a:rPr lang="zh-TW" altLang="en-US" dirty="0" smtClean="0">
                <a:ea typeface="新細明體" pitchFamily="18" charset="-120"/>
              </a:rPr>
              <a:t>製作人</a:t>
            </a:r>
            <a:r>
              <a:rPr lang="en-US" altLang="zh-TW" dirty="0" smtClean="0">
                <a:ea typeface="新細明體" pitchFamily="18" charset="-120"/>
              </a:rPr>
              <a:t>:00557041</a:t>
            </a:r>
            <a:r>
              <a:rPr lang="zh-TW" altLang="en-US" dirty="0" smtClean="0">
                <a:ea typeface="新細明體" pitchFamily="18" charset="-120"/>
              </a:rPr>
              <a:t> 詹士賢</a:t>
            </a:r>
            <a:endParaRPr lang="en-US" altLang="zh-TW" dirty="0" smtClean="0">
              <a:ea typeface="新細明體" pitchFamily="18" charset="-120"/>
            </a:endParaRPr>
          </a:p>
          <a:p>
            <a:r>
              <a:rPr lang="zh-TW" altLang="en-US" dirty="0" smtClean="0">
                <a:ea typeface="新細明體" pitchFamily="18" charset="-120"/>
              </a:rPr>
              <a:t>            </a:t>
            </a:r>
            <a:r>
              <a:rPr lang="en-US" altLang="zh-TW" dirty="0" smtClean="0">
                <a:ea typeface="新細明體" pitchFamily="18" charset="-120"/>
              </a:rPr>
              <a:t>00557045</a:t>
            </a:r>
            <a:r>
              <a:rPr lang="zh-TW" altLang="en-US" dirty="0" smtClean="0">
                <a:ea typeface="新細明體" pitchFamily="18" charset="-120"/>
              </a:rPr>
              <a:t> 楊秉翰</a:t>
            </a:r>
            <a:endParaRPr lang="en-US" altLang="zh-TW" dirty="0" smtClean="0">
              <a:ea typeface="新細明體" pitchFamily="18" charset="-120"/>
            </a:endParaRPr>
          </a:p>
          <a:p>
            <a:r>
              <a:rPr lang="zh-TW" altLang="en-US" dirty="0" smtClean="0">
                <a:ea typeface="新細明體" pitchFamily="18" charset="-120"/>
              </a:rPr>
              <a:t>指導老師</a:t>
            </a:r>
            <a:r>
              <a:rPr lang="en-US" altLang="zh-TW" dirty="0" smtClean="0">
                <a:ea typeface="新細明體" pitchFamily="18" charset="-120"/>
              </a:rPr>
              <a:t>:</a:t>
            </a:r>
            <a:r>
              <a:rPr lang="zh-TW" altLang="en-US" dirty="0" smtClean="0">
                <a:ea typeface="新細明體" pitchFamily="18" charset="-120"/>
              </a:rPr>
              <a:t>馬尚</a:t>
            </a:r>
            <a:r>
              <a:rPr lang="zh-TW" altLang="en-US" dirty="0">
                <a:ea typeface="新細明體" pitchFamily="18" charset="-120"/>
              </a:rPr>
              <a:t>彬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9555163" y="0"/>
            <a:ext cx="3733800" cy="6856413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B2B2B2"/>
            </a:solidFill>
            <a:miter lim="800000"/>
            <a:headEnd/>
            <a:tailEnd/>
          </a:ln>
        </p:spPr>
        <p:txBody>
          <a:bodyPr lIns="136525" tIns="182562" rIns="136525" bIns="182562"/>
          <a:lstStyle/>
          <a:p>
            <a:pPr marL="238125" indent="-238125" eaLnBrk="0" hangingPunct="0"/>
            <a:endParaRPr kumimoji="1" lang="zh-TW" altLang="en-US" sz="1800" b="1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238125" indent="-238125" eaLnBrk="0" hangingPunct="0"/>
            <a:r>
              <a:rPr kumimoji="1" lang="zh-TW" altLang="en-US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本簡報包含聽眾討論，而討論將會引導建立執行項目。請使用 </a:t>
            </a:r>
            <a:r>
              <a:rPr kumimoji="1" lang="en-US" altLang="zh-TW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PowerPoint </a:t>
            </a:r>
            <a:r>
              <a:rPr kumimoji="1" lang="zh-TW" altLang="en-US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來追蹤記錄這些在簡報過程中產生的執行項目。</a:t>
            </a:r>
          </a:p>
          <a:p>
            <a:pPr marL="238125" indent="-238125" eaLnBrk="0" hangingPunct="0"/>
            <a:endParaRPr kumimoji="1" lang="zh-TW" altLang="en-US" sz="1800" b="1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238125" indent="-238125" eaLnBrk="0" hangingPunct="0">
              <a:buFontTx/>
              <a:buChar char="•"/>
            </a:pPr>
            <a:r>
              <a:rPr kumimoji="1" lang="zh-TW" altLang="en-US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在 </a:t>
            </a:r>
            <a:r>
              <a:rPr kumimoji="1" lang="en-US" altLang="zh-TW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[</a:t>
            </a:r>
            <a:r>
              <a:rPr kumimoji="1" lang="zh-TW" altLang="en-US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投影片放映</a:t>
            </a:r>
            <a:r>
              <a:rPr kumimoji="1" lang="en-US" altLang="zh-TW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] </a:t>
            </a:r>
            <a:r>
              <a:rPr kumimoji="1" lang="zh-TW" altLang="en-US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按一下滑鼠右鍵。</a:t>
            </a:r>
          </a:p>
          <a:p>
            <a:pPr marL="238125" indent="-238125" eaLnBrk="0" hangingPunct="0">
              <a:buFontTx/>
              <a:buChar char="•"/>
            </a:pPr>
            <a:r>
              <a:rPr kumimoji="1" lang="zh-TW" altLang="en-US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選取 </a:t>
            </a:r>
            <a:r>
              <a:rPr kumimoji="1" lang="en-US" altLang="zh-TW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[</a:t>
            </a:r>
            <a:r>
              <a:rPr kumimoji="1" lang="zh-TW" altLang="en-US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會議記錄簿</a:t>
            </a:r>
            <a:r>
              <a:rPr kumimoji="1" lang="en-US" altLang="zh-TW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]</a:t>
            </a:r>
          </a:p>
          <a:p>
            <a:pPr marL="238125" indent="-238125" eaLnBrk="0" hangingPunct="0">
              <a:buFontTx/>
              <a:buChar char="•"/>
            </a:pPr>
            <a:r>
              <a:rPr kumimoji="1" lang="zh-TW" altLang="en-US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選取 </a:t>
            </a:r>
            <a:r>
              <a:rPr kumimoji="1" lang="en-US" altLang="zh-TW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[</a:t>
            </a:r>
            <a:r>
              <a:rPr kumimoji="1" lang="zh-TW" altLang="en-US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執行項目</a:t>
            </a:r>
            <a:r>
              <a:rPr kumimoji="1" lang="en-US" altLang="zh-TW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] </a:t>
            </a:r>
            <a:r>
              <a:rPr kumimoji="1" lang="zh-TW" altLang="en-US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索引標籤</a:t>
            </a:r>
          </a:p>
          <a:p>
            <a:pPr marL="238125" indent="-238125" eaLnBrk="0" hangingPunct="0">
              <a:buFontTx/>
              <a:buChar char="•"/>
            </a:pPr>
            <a:r>
              <a:rPr kumimoji="1" lang="zh-TW" altLang="en-US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鍵入出現的執行項目</a:t>
            </a:r>
          </a:p>
          <a:p>
            <a:pPr marL="238125" indent="-238125" eaLnBrk="0" hangingPunct="0">
              <a:buFontTx/>
              <a:buChar char="•"/>
            </a:pPr>
            <a:r>
              <a:rPr kumimoji="1" lang="zh-TW" altLang="en-US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按一下 </a:t>
            </a:r>
            <a:r>
              <a:rPr kumimoji="1" lang="en-US" altLang="zh-TW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[</a:t>
            </a:r>
            <a:r>
              <a:rPr kumimoji="1" lang="zh-TW" altLang="en-US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確定</a:t>
            </a:r>
            <a:r>
              <a:rPr kumimoji="1" lang="en-US" altLang="zh-TW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] </a:t>
            </a:r>
            <a:r>
              <a:rPr kumimoji="1" lang="zh-TW" altLang="en-US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以解除此方塊</a:t>
            </a:r>
          </a:p>
          <a:p>
            <a:pPr marL="238125" indent="-238125" eaLnBrk="0" hangingPunct="0"/>
            <a:endParaRPr kumimoji="1" lang="zh-TW" altLang="en-US" sz="1800" b="1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238125" indent="-238125" eaLnBrk="0" hangingPunct="0"/>
            <a:r>
              <a:rPr kumimoji="1" lang="zh-TW" altLang="en-US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簡報結束時會在您剛才的輸入點，自動建立 </a:t>
            </a:r>
            <a:r>
              <a:rPr kumimoji="1" lang="en-US" altLang="zh-TW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[</a:t>
            </a:r>
            <a:r>
              <a:rPr kumimoji="1" lang="zh-TW" altLang="en-US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執行項目</a:t>
            </a:r>
            <a:r>
              <a:rPr kumimoji="1" lang="en-US" altLang="zh-TW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] </a:t>
            </a:r>
            <a:r>
              <a:rPr kumimoji="1" lang="zh-TW" altLang="en-US" sz="1800" b="1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投影片。</a:t>
            </a:r>
          </a:p>
          <a:p>
            <a:pPr marL="238125" indent="-238125" eaLnBrk="0" hangingPunct="0"/>
            <a:endParaRPr kumimoji="1" lang="zh-TW" altLang="en-US">
              <a:ea typeface="新細明體" pitchFamily="18" charset="-120"/>
            </a:endParaRPr>
          </a:p>
          <a:p>
            <a:pPr marL="238125" indent="-238125"/>
            <a:endParaRPr kumimoji="1" lang="zh-TW" altLang="en-US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00188" y="83375"/>
            <a:ext cx="7491412" cy="1143000"/>
          </a:xfrm>
        </p:spPr>
        <p:txBody>
          <a:bodyPr/>
          <a:lstStyle/>
          <a:p>
            <a:r>
              <a:rPr lang="zh-TW" altLang="en-US" dirty="0"/>
              <a:t>妨礙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759" y="2564904"/>
            <a:ext cx="3645688" cy="328498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83668" y="1216467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當輝夜走到村子時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將會破壞村子</a:t>
            </a:r>
            <a:r>
              <a:rPr lang="en-US" altLang="zh-TW" dirty="0" smtClean="0"/>
              <a:t>,</a:t>
            </a:r>
            <a:r>
              <a:rPr lang="zh-TW" altLang="en-US" dirty="0" smtClean="0"/>
              <a:t>使玩家無法獲得裝備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 bwMode="auto">
          <a:xfrm>
            <a:off x="3851920" y="3312756"/>
            <a:ext cx="1512168" cy="1008112"/>
          </a:xfrm>
          <a:prstGeom prst="ellipse">
            <a:avLst/>
          </a:prstGeom>
          <a:noFill/>
          <a:ln w="762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527" y="2401703"/>
            <a:ext cx="3312368" cy="3402048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 bwMode="auto">
          <a:xfrm>
            <a:off x="5319521" y="4207396"/>
            <a:ext cx="1630362" cy="1656184"/>
          </a:xfrm>
          <a:prstGeom prst="ellipse">
            <a:avLst/>
          </a:prstGeom>
          <a:noFill/>
          <a:ln w="762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66982" y="106178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當玩家走到命運時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將會將其封印</a:t>
            </a:r>
            <a:r>
              <a:rPr lang="en-US" altLang="zh-TW" dirty="0" smtClean="0"/>
              <a:t>,</a:t>
            </a:r>
            <a:r>
              <a:rPr lang="zh-TW" altLang="en-US" dirty="0" smtClean="0"/>
              <a:t>使輝夜無法得到尾獸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691680" y="5949280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貼心叮嚀</a:t>
            </a:r>
            <a:r>
              <a:rPr lang="en-US" altLang="zh-TW" dirty="0" smtClean="0"/>
              <a:t>:</a:t>
            </a:r>
            <a:r>
              <a:rPr lang="zh-TW" altLang="en-US" dirty="0" smtClean="0"/>
              <a:t>當玩家走到被破壞村子時會修復村子</a:t>
            </a:r>
            <a:r>
              <a:rPr lang="en-US" altLang="zh-TW" dirty="0" smtClean="0"/>
              <a:t>,</a:t>
            </a:r>
            <a:r>
              <a:rPr lang="zh-TW" altLang="en-US" dirty="0" smtClean="0"/>
              <a:t>反之會解除封印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32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勝利條件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當玩家生命歸零時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會輝夜即勝利</a:t>
            </a:r>
            <a:r>
              <a:rPr lang="en-US" altLang="zh-TW" dirty="0" smtClean="0"/>
              <a:t>,</a:t>
            </a:r>
            <a:r>
              <a:rPr lang="zh-TW" altLang="en-US" dirty="0" smtClean="0"/>
              <a:t>反之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32856"/>
            <a:ext cx="6373291" cy="362039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051720" y="6093296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註</a:t>
            </a:r>
            <a:r>
              <a:rPr lang="en-US" altLang="zh-TW" dirty="0" smtClean="0"/>
              <a:t>:</a:t>
            </a:r>
            <a:r>
              <a:rPr lang="zh-TW" altLang="en-US" dirty="0" smtClean="0"/>
              <a:t>內有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個不同結局喔</a:t>
            </a:r>
            <a:r>
              <a:rPr lang="en-US" altLang="zh-TW" dirty="0" smtClean="0"/>
              <a:t>!!!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2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詹士賢</a:t>
            </a:r>
            <a:r>
              <a:rPr lang="en-US" altLang="zh-TW" dirty="0" smtClean="0"/>
              <a:t>:</a:t>
            </a:r>
            <a:r>
              <a:rPr lang="zh-TW" altLang="en-US" smtClean="0"/>
              <a:t>美編</a:t>
            </a:r>
            <a:endParaRPr lang="en-US" altLang="zh-TW" dirty="0" smtClean="0"/>
          </a:p>
          <a:p>
            <a:r>
              <a:rPr lang="zh-TW" altLang="en-US" dirty="0" smtClean="0"/>
              <a:t>楊</a:t>
            </a:r>
            <a:r>
              <a:rPr lang="zh-TW" altLang="en-US" dirty="0"/>
              <a:t>秉</a:t>
            </a:r>
            <a:r>
              <a:rPr lang="zh-TW" altLang="en-US" dirty="0" smtClean="0"/>
              <a:t>翰</a:t>
            </a:r>
            <a:r>
              <a:rPr lang="en-US" altLang="zh-TW" dirty="0" smtClean="0"/>
              <a:t>:</a:t>
            </a:r>
            <a:r>
              <a:rPr lang="zh-TW" altLang="en-US" dirty="0" smtClean="0"/>
              <a:t>主</a:t>
            </a:r>
            <a:r>
              <a:rPr lang="zh-TW" altLang="en-US" dirty="0"/>
              <a:t>程式設計</a:t>
            </a:r>
          </a:p>
        </p:txBody>
      </p:sp>
    </p:spTree>
    <p:extLst>
      <p:ext uri="{BB962C8B-B14F-4D97-AF65-F5344CB8AC3E}">
        <p14:creationId xmlns:p14="http://schemas.microsoft.com/office/powerpoint/2010/main" val="76652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基本念想</a:t>
            </a:r>
            <a:r>
              <a:rPr lang="en-US" altLang="zh-TW" dirty="0">
                <a:ea typeface="新細明體" pitchFamily="18" charset="-120"/>
              </a:rPr>
              <a:t>: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TW" altLang="en-US" dirty="0" smtClean="0">
                <a:ea typeface="新細明體" pitchFamily="18" charset="-120"/>
              </a:rPr>
              <a:t>基本上就一個頁面</a:t>
            </a:r>
            <a:r>
              <a:rPr lang="en-US" altLang="zh-TW" dirty="0" smtClean="0">
                <a:ea typeface="新細明體" pitchFamily="18" charset="-120"/>
              </a:rPr>
              <a:t>,</a:t>
            </a:r>
            <a:r>
              <a:rPr lang="zh-TW" altLang="en-US" dirty="0" smtClean="0">
                <a:ea typeface="新細明體" pitchFamily="18" charset="-120"/>
              </a:rPr>
              <a:t>在上面會有方格</a:t>
            </a:r>
            <a:r>
              <a:rPr lang="en-US" altLang="zh-TW" dirty="0" smtClean="0">
                <a:ea typeface="新細明體" pitchFamily="18" charset="-120"/>
              </a:rPr>
              <a:t>.</a:t>
            </a:r>
            <a:r>
              <a:rPr lang="zh-TW" altLang="en-US" dirty="0" smtClean="0">
                <a:ea typeface="新細明體" pitchFamily="18" charset="-120"/>
              </a:rPr>
              <a:t>骰子</a:t>
            </a:r>
            <a:r>
              <a:rPr lang="en-US" altLang="zh-TW" dirty="0" smtClean="0">
                <a:ea typeface="新細明體" pitchFamily="18" charset="-120"/>
              </a:rPr>
              <a:t>...</a:t>
            </a:r>
            <a:r>
              <a:rPr lang="zh-TW" altLang="en-US" dirty="0" smtClean="0">
                <a:ea typeface="新細明體" pitchFamily="18" charset="-120"/>
              </a:rPr>
              <a:t>等基本功能</a:t>
            </a:r>
            <a:r>
              <a:rPr lang="en-US" altLang="zh-TW" dirty="0" smtClean="0">
                <a:ea typeface="新細明體" pitchFamily="18" charset="-120"/>
              </a:rPr>
              <a:t>,</a:t>
            </a:r>
            <a:r>
              <a:rPr lang="zh-TW" altLang="en-US" dirty="0" smtClean="0">
                <a:ea typeface="新細明體" pitchFamily="18" charset="-120"/>
              </a:rPr>
              <a:t>因為我們很喜歡火影忍者這部動漫</a:t>
            </a:r>
            <a:r>
              <a:rPr lang="en-US" altLang="zh-TW" dirty="0" smtClean="0">
                <a:ea typeface="新細明體" pitchFamily="18" charset="-120"/>
              </a:rPr>
              <a:t>,</a:t>
            </a:r>
            <a:r>
              <a:rPr lang="zh-TW" altLang="en-US" dirty="0" smtClean="0">
                <a:ea typeface="新細明體" pitchFamily="18" charset="-120"/>
              </a:rPr>
              <a:t>所以這大富翁遊戲不是以致富為主體</a:t>
            </a:r>
            <a:r>
              <a:rPr lang="en-US" altLang="zh-TW" dirty="0" smtClean="0">
                <a:ea typeface="新細明體" pitchFamily="18" charset="-120"/>
              </a:rPr>
              <a:t>,</a:t>
            </a:r>
            <a:r>
              <a:rPr lang="zh-TW" altLang="en-US" dirty="0" smtClean="0">
                <a:ea typeface="新細明體" pitchFamily="18" charset="-120"/>
              </a:rPr>
              <a:t>而是以減少對手生命</a:t>
            </a:r>
            <a:r>
              <a:rPr lang="en-US" altLang="zh-TW" dirty="0" smtClean="0">
                <a:ea typeface="新細明體" pitchFamily="18" charset="-120"/>
              </a:rPr>
              <a:t>,</a:t>
            </a:r>
            <a:r>
              <a:rPr lang="zh-TW" altLang="en-US" dirty="0" smtClean="0">
                <a:ea typeface="新細明體" pitchFamily="18" charset="-120"/>
              </a:rPr>
              <a:t>打敗對手為主體</a:t>
            </a:r>
            <a:r>
              <a:rPr lang="en-US" altLang="zh-TW" dirty="0" smtClean="0">
                <a:ea typeface="新細明體" pitchFamily="18" charset="-120"/>
              </a:rPr>
              <a:t>,</a:t>
            </a:r>
            <a:r>
              <a:rPr lang="zh-TW" altLang="en-US" dirty="0" smtClean="0">
                <a:ea typeface="新細明體" pitchFamily="18" charset="-120"/>
              </a:rPr>
              <a:t>在路途上玩家可以就由走到機會</a:t>
            </a:r>
            <a:r>
              <a:rPr lang="en-US" altLang="zh-TW" dirty="0" smtClean="0">
                <a:ea typeface="新細明體" pitchFamily="18" charset="-120"/>
              </a:rPr>
              <a:t>.</a:t>
            </a:r>
            <a:r>
              <a:rPr lang="zh-TW" altLang="en-US" dirty="0" smtClean="0">
                <a:ea typeface="新細明體" pitchFamily="18" charset="-120"/>
              </a:rPr>
              <a:t>命運等功能方格獲取裝備加強能力相對的對手也可以</a:t>
            </a:r>
            <a:r>
              <a:rPr lang="en-US" altLang="zh-TW" dirty="0" smtClean="0">
                <a:ea typeface="新細明體" pitchFamily="18" charset="-120"/>
              </a:rPr>
              <a:t>,</a:t>
            </a:r>
            <a:r>
              <a:rPr lang="zh-TW" altLang="en-US" dirty="0" smtClean="0">
                <a:ea typeface="新細明體" pitchFamily="18" charset="-120"/>
              </a:rPr>
              <a:t>藉此讓遊戲增添稍許樂趣</a:t>
            </a:r>
            <a:r>
              <a:rPr lang="en-US" altLang="zh-TW" dirty="0" smtClean="0">
                <a:ea typeface="新細明體" pitchFamily="18" charset="-120"/>
              </a:rPr>
              <a:t>,</a:t>
            </a:r>
            <a:r>
              <a:rPr lang="zh-TW" altLang="en-US" dirty="0" smtClean="0">
                <a:ea typeface="新細明體" pitchFamily="18" charset="-120"/>
              </a:rPr>
              <a:t>其中我們為英應動漫中設定</a:t>
            </a:r>
            <a:r>
              <a:rPr lang="en-US" altLang="zh-TW" dirty="0" smtClean="0">
                <a:ea typeface="新細明體" pitchFamily="18" charset="-120"/>
              </a:rPr>
              <a:t>,</a:t>
            </a:r>
            <a:r>
              <a:rPr lang="zh-TW" altLang="en-US" dirty="0" smtClean="0">
                <a:ea typeface="新細明體" pitchFamily="18" charset="-120"/>
              </a:rPr>
              <a:t>還添增了些秘密效果</a:t>
            </a:r>
            <a:r>
              <a:rPr lang="en-US" altLang="zh-TW" dirty="0" smtClean="0">
                <a:ea typeface="新細明體" pitchFamily="18" charset="-120"/>
              </a:rPr>
              <a:t>,</a:t>
            </a:r>
            <a:r>
              <a:rPr lang="zh-TW" altLang="en-US" dirty="0" smtClean="0">
                <a:ea typeface="新細明體" pitchFamily="18" charset="-120"/>
              </a:rPr>
              <a:t>等玩家們發現</a:t>
            </a:r>
            <a:r>
              <a:rPr lang="en-US" altLang="zh-TW" dirty="0" smtClean="0">
                <a:ea typeface="新細明體" pitchFamily="18" charset="-120"/>
              </a:rPr>
              <a:t>!!!!</a:t>
            </a:r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運用技術</a:t>
            </a:r>
            <a:r>
              <a:rPr lang="en-US" altLang="zh-TW" dirty="0">
                <a:ea typeface="新細明體" pitchFamily="18" charset="-120"/>
              </a:rPr>
              <a:t>: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HTML</a:t>
            </a:r>
            <a:endParaRPr lang="zh-TW" altLang="en-US" dirty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CSS</a:t>
            </a:r>
            <a:endParaRPr lang="zh-TW" altLang="en-US" dirty="0">
              <a:ea typeface="新細明體" pitchFamily="18" charset="-120"/>
            </a:endParaRPr>
          </a:p>
          <a:p>
            <a:r>
              <a:rPr lang="zh-TW" altLang="en-US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JavaScript</a:t>
            </a:r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成</a:t>
            </a:r>
            <a:r>
              <a:rPr lang="zh-TW" altLang="en-US" dirty="0">
                <a:ea typeface="新細明體" pitchFamily="18" charset="-120"/>
              </a:rPr>
              <a:t>果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ea typeface="新細明體" pitchFamily="18" charset="-120"/>
              </a:rPr>
              <a:t> </a:t>
            </a:r>
            <a:endParaRPr lang="zh-TW" altLang="en-US" dirty="0">
              <a:ea typeface="新細明體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50" y="1844824"/>
            <a:ext cx="7632088" cy="363319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08" y="1371600"/>
            <a:ext cx="7719726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玩法</a:t>
            </a:r>
            <a:r>
              <a:rPr lang="en-US" altLang="zh-TW" dirty="0">
                <a:ea typeface="新細明體" pitchFamily="18" charset="-120"/>
              </a:rPr>
              <a:t>: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TW" altLang="en-US" dirty="0" smtClean="0">
                <a:ea typeface="新細明體" pitchFamily="18" charset="-120"/>
              </a:rPr>
              <a:t> 玩家經由擲骰子往前進</a:t>
            </a:r>
            <a:endParaRPr lang="zh-TW" altLang="en-US" dirty="0">
              <a:ea typeface="新細明體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348880"/>
            <a:ext cx="4746284" cy="3532886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 bwMode="auto">
          <a:xfrm>
            <a:off x="3491880" y="3568975"/>
            <a:ext cx="1296144" cy="576064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當兩位玩家移動完後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案確認輝夜將會移動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752" y="2060848"/>
            <a:ext cx="4983931" cy="4019299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 bwMode="auto">
          <a:xfrm>
            <a:off x="4355976" y="3674453"/>
            <a:ext cx="1368152" cy="792088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8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每個腳色有專屬技能可以使用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7375" y="1109662"/>
            <a:ext cx="3172192" cy="239134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 bwMode="auto">
          <a:xfrm>
            <a:off x="1871700" y="3010753"/>
            <a:ext cx="1080120" cy="648072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向下箭號 7"/>
          <p:cNvSpPr/>
          <p:nvPr/>
        </p:nvSpPr>
        <p:spPr bwMode="auto">
          <a:xfrm>
            <a:off x="4193679" y="3624100"/>
            <a:ext cx="720080" cy="936104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4683297"/>
            <a:ext cx="4191665" cy="1884399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 bwMode="auto">
          <a:xfrm>
            <a:off x="4283968" y="5733256"/>
            <a:ext cx="792088" cy="360040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肘形接點 11"/>
          <p:cNvCxnSpPr/>
          <p:nvPr/>
        </p:nvCxnSpPr>
        <p:spPr bwMode="auto">
          <a:xfrm rot="5400000">
            <a:off x="5688124" y="4324896"/>
            <a:ext cx="1296144" cy="1224136"/>
          </a:xfrm>
          <a:prstGeom prst="bentConnector3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6732240" y="364124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依造敘述輸入選項號確定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18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裝備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當玩家走到村子時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將會隨機得到裝備</a:t>
            </a:r>
            <a:endParaRPr lang="en-US" altLang="zh-TW" dirty="0" smtClean="0"/>
          </a:p>
          <a:p>
            <a:r>
              <a:rPr lang="zh-TW" altLang="en-US" dirty="0" smtClean="0"/>
              <a:t>會得裝備個人數值</a:t>
            </a:r>
            <a:r>
              <a:rPr lang="en-US" altLang="zh-TW" dirty="0" smtClean="0"/>
              <a:t>,</a:t>
            </a:r>
            <a:r>
              <a:rPr lang="zh-TW" altLang="en-US" dirty="0" smtClean="0"/>
              <a:t>將會提</a:t>
            </a:r>
            <a:r>
              <a:rPr lang="zh-TW" altLang="en-US" dirty="0"/>
              <a:t>升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99" y="2662844"/>
            <a:ext cx="5803283" cy="3599849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 bwMode="auto">
          <a:xfrm>
            <a:off x="5259397" y="4438950"/>
            <a:ext cx="2088232" cy="2088232"/>
          </a:xfrm>
          <a:prstGeom prst="ellipse">
            <a:avLst/>
          </a:prstGeom>
          <a:noFill/>
          <a:ln w="762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1835696" y="4509120"/>
            <a:ext cx="1368152" cy="648072"/>
          </a:xfrm>
          <a:prstGeom prst="ellipse">
            <a:avLst/>
          </a:prstGeom>
          <a:noFill/>
          <a:ln w="762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3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尾獸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當輝夜走道命運時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將會捕獲尾獸</a:t>
            </a:r>
            <a:endParaRPr lang="en-US" altLang="zh-TW" dirty="0" smtClean="0"/>
          </a:p>
          <a:p>
            <a:r>
              <a:rPr lang="zh-TW" altLang="en-US" dirty="0" smtClean="0"/>
              <a:t>捕獲尾獸</a:t>
            </a:r>
            <a:r>
              <a:rPr lang="en-US" altLang="zh-TW" dirty="0" smtClean="0"/>
              <a:t>,</a:t>
            </a:r>
            <a:r>
              <a:rPr lang="zh-TW" altLang="en-US" dirty="0" smtClean="0"/>
              <a:t>將使</a:t>
            </a:r>
            <a:r>
              <a:rPr lang="zh-TW" altLang="en-US" dirty="0"/>
              <a:t>輝</a:t>
            </a:r>
            <a:r>
              <a:rPr lang="zh-TW" altLang="en-US" dirty="0" smtClean="0"/>
              <a:t>夜能力大幅提</a:t>
            </a:r>
            <a:r>
              <a:rPr lang="zh-TW" altLang="en-US" dirty="0"/>
              <a:t>升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847975"/>
            <a:ext cx="5362575" cy="35433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 bwMode="auto">
          <a:xfrm>
            <a:off x="5652120" y="3429000"/>
            <a:ext cx="1783209" cy="1584176"/>
          </a:xfrm>
          <a:prstGeom prst="ellipse">
            <a:avLst/>
          </a:prstGeom>
          <a:noFill/>
          <a:ln w="762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2123728" y="5445224"/>
            <a:ext cx="1872208" cy="793651"/>
          </a:xfrm>
          <a:prstGeom prst="ellipse">
            <a:avLst/>
          </a:prstGeom>
          <a:noFill/>
          <a:ln w="762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37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_pptprojstatus">
  <a:themeElements>
    <a:clrScheme name="ms_pptprojstatus 1">
      <a:dk1>
        <a:srgbClr val="333300"/>
      </a:dk1>
      <a:lt1>
        <a:srgbClr val="FFFFFF"/>
      </a:lt1>
      <a:dk2>
        <a:srgbClr val="000000"/>
      </a:dk2>
      <a:lt2>
        <a:srgbClr val="969696"/>
      </a:lt2>
      <a:accent1>
        <a:srgbClr val="E5D58A"/>
      </a:accent1>
      <a:accent2>
        <a:srgbClr val="CCCC00"/>
      </a:accent2>
      <a:accent3>
        <a:srgbClr val="FFFFFF"/>
      </a:accent3>
      <a:accent4>
        <a:srgbClr val="2A2A00"/>
      </a:accent4>
      <a:accent5>
        <a:srgbClr val="F0E7C4"/>
      </a:accent5>
      <a:accent6>
        <a:srgbClr val="B9B900"/>
      </a:accent6>
      <a:hlink>
        <a:srgbClr val="999933"/>
      </a:hlink>
      <a:folHlink>
        <a:srgbClr val="666633"/>
      </a:folHlink>
    </a:clrScheme>
    <a:fontScheme name="ms_pptprojstatu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s_pptprojstatus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rojstatus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rojstatus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D473FF2-F1CD-4440-9EB9-0D16411A8A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專案狀態報告</Template>
  <TotalTime>63</TotalTime>
  <Words>404</Words>
  <Application>Microsoft Office PowerPoint</Application>
  <PresentationFormat>如螢幕大小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標楷體</vt:lpstr>
      <vt:lpstr>Arial</vt:lpstr>
      <vt:lpstr>Times New Roman</vt:lpstr>
      <vt:lpstr>Wingdings</vt:lpstr>
      <vt:lpstr>ms_pptprojstatus</vt:lpstr>
      <vt:lpstr>網頁設計專案報告</vt:lpstr>
      <vt:lpstr>基本念想:</vt:lpstr>
      <vt:lpstr>運用技術:</vt:lpstr>
      <vt:lpstr>成果</vt:lpstr>
      <vt:lpstr>玩法:</vt:lpstr>
      <vt:lpstr>當兩位玩家移動完後,案確認輝夜將會移動</vt:lpstr>
      <vt:lpstr>每個腳色有專屬技能可以使用</vt:lpstr>
      <vt:lpstr>裝備</vt:lpstr>
      <vt:lpstr>尾獸</vt:lpstr>
      <vt:lpstr>妨礙</vt:lpstr>
      <vt:lpstr>勝利條件</vt:lpstr>
      <vt:lpstr>分工</vt:lpstr>
    </vt:vector>
  </TitlesOfParts>
  <Manager/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網頁設計專案提案</dc:title>
  <dc:subject/>
  <dc:creator>詹士賢</dc:creator>
  <cp:keywords/>
  <dc:description/>
  <cp:lastModifiedBy>士賢 詹</cp:lastModifiedBy>
  <cp:revision>8</cp:revision>
  <dcterms:created xsi:type="dcterms:W3CDTF">2018-05-09T03:05:20Z</dcterms:created>
  <dcterms:modified xsi:type="dcterms:W3CDTF">2018-06-19T16:27:41Z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TC062070741028</vt:lpwstr>
  </property>
</Properties>
</file>