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24"/>
  </p:normalViewPr>
  <p:slideViewPr>
    <p:cSldViewPr snapToGrid="0" snapToObjects="1">
      <p:cViewPr varScale="1"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D2C1-33DC-5643-97E4-BB56038F5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93045B-2D33-E74E-AE72-0872CD72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B20BB-4689-4948-BD01-D23DB1BA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0EFEE-353E-C347-912F-4FE3B4B1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25F2A-9D2A-0D4E-BE00-D5038CFD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566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2FF0-8023-A94C-AFB9-73DE87CD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80D99-A9E3-BF44-932B-7895C9B10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DA226-E0E2-424F-A35C-42EFC583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9BD94-4B2D-DF49-9058-F19DE3C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E0130-CB61-1E4D-A704-74E04131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2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3DFFA-8959-634B-8060-07F290D50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E76D9-B538-834F-B497-FA521A36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CF033-97F9-0A4A-AAA6-F3A698A3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0CACD-ED81-1348-A332-DB8D255B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2C045-2B01-4549-A3C9-632CFF54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11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97F11-397C-354F-AC7D-B309D625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5C99C-EE65-3447-B364-3963A28D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3E7D6-79E8-4547-924B-D6523A47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1F394-82EF-B74A-A32F-C5EAE12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DD08E-D7C6-544E-A2BE-7CADC9B0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2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DFFE-0C39-914D-BB2A-AB9D5795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B48CF-C8BB-BA4D-BE5D-BA3DD8C7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2BD32-CE62-2C41-B882-F5082E75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49D8C-5064-854C-8503-35BBE050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ECEE9-AD02-1F47-BA93-9FCDEEC1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07940-094B-FA4F-AD2C-D7F98206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3410C-59BB-5A4B-8F60-5FE055D23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F4A9C-0974-DC46-806E-83083329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9B1A3-8062-B84B-A49C-38724451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4F773-87BE-FE4B-9A91-4610DDE8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F9515-3CC3-0246-A275-F311864B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34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C6D30-58B2-2445-A05A-A81CAC2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9AB63-7F1A-3343-B7CC-667661F0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140221-F9EF-3F42-B5E1-42DCAD5E0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5690F9-E350-F945-870D-20B0761E6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93F41-01F6-114F-9EC1-99E6190C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507A0-50F9-4A45-8785-30FDD68A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479D40-8E8E-7447-A99C-ED3BA93D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08384-BF40-B242-9B94-8D50FDED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35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B499-DF7D-2D40-9CE1-DBDB3B3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342EC-635C-4942-8EF3-E55C955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ECD1EE-12C1-9748-9776-8D2FD8FA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46E275-8CFE-8F4E-8647-2721340C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311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A28A3-15DD-5742-98FA-609FCD39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55D61-9BEB-414C-AAD9-F0ABCC8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455DD-6EA0-C241-BB75-27CCF21D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40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8EF69-F5AA-CC4F-A11F-2E4CA42F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22B6B-F509-9240-97AA-5AB24B34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86064-9969-A644-AB96-D76908F9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9E8C9-F886-EC4C-A9C6-B686D4D9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95D8B-699C-8D46-A734-3DFD15A6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35BA9-8BF1-F943-9F9C-CFEF0E71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171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C67F3-E48C-9D48-AA10-2EFA37D2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469C81-8C14-B245-BDF3-5B8CEC8C5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523A6-0A2B-1A4C-8066-4132E47C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0D31A-EA9C-2E40-84B6-1789666A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C3CC8-07DA-D749-97AA-078EB6A1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7C398-13C5-4247-8889-5ABA4A3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9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7DFC6-CA1E-A74A-8138-C6638695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AC9E6-B2CF-2D42-BAB0-A0DEEB5C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48EF8-6EDA-C647-A5CB-CC950CB74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9A3B-B3A2-944E-9CF7-B87B686E676B}" type="datetimeFigureOut">
              <a:rPr kumimoji="1" lang="ko-KR" altLang="en-US" smtClean="0"/>
              <a:t>2019. 2. 10.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1CAF2-6157-4C41-8FC0-5FD751C89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36BA1-09AE-C84F-86D0-160A26BD2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8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766C59-1C7A-B145-958E-AA3406CC3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04023"/>
              </p:ext>
            </p:extLst>
          </p:nvPr>
        </p:nvGraphicFramePr>
        <p:xfrm>
          <a:off x="1190632" y="185585"/>
          <a:ext cx="390051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1007817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&lt;s&gt;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&lt;s&gt;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프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&lt;u&gt;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&lt;w&gt;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&lt;u&gt;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&lt;/w&gt;</a:t>
                      </a:r>
                      <a:endParaRPr lang="ko-KR" alt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EF588B-9255-BD4B-9844-C6940535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43191"/>
              </p:ext>
            </p:extLst>
          </p:nvPr>
        </p:nvGraphicFramePr>
        <p:xfrm>
          <a:off x="1580683" y="185585"/>
          <a:ext cx="1950255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8A18766-FDF2-A24B-8ADB-060BB7352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03091"/>
              </p:ext>
            </p:extLst>
          </p:nvPr>
        </p:nvGraphicFramePr>
        <p:xfrm>
          <a:off x="4894014" y="19534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DE2EE43-3B91-1B41-B8A5-36B51E674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13621"/>
              </p:ext>
            </p:extLst>
          </p:nvPr>
        </p:nvGraphicFramePr>
        <p:xfrm>
          <a:off x="4743131" y="21058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B3C9468-D72E-944A-8BA0-3B2B5137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49765"/>
              </p:ext>
            </p:extLst>
          </p:nvPr>
        </p:nvGraphicFramePr>
        <p:xfrm>
          <a:off x="4589214" y="22582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2F339E1-3BA9-7949-8FFF-E0C645B1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57783"/>
              </p:ext>
            </p:extLst>
          </p:nvPr>
        </p:nvGraphicFramePr>
        <p:xfrm>
          <a:off x="4436814" y="24106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E1845B3-E6D1-AC4D-86C2-98BC9325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38995"/>
              </p:ext>
            </p:extLst>
          </p:nvPr>
        </p:nvGraphicFramePr>
        <p:xfrm>
          <a:off x="7700985" y="556425"/>
          <a:ext cx="1560204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0289456-1061-9F47-9526-E70CF4EBB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20592"/>
              </p:ext>
            </p:extLst>
          </p:nvPr>
        </p:nvGraphicFramePr>
        <p:xfrm>
          <a:off x="10270305" y="2781465"/>
          <a:ext cx="15602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04B076AF-A5DC-914C-B7B3-F46E765F8E05}"/>
              </a:ext>
            </a:extLst>
          </p:cNvPr>
          <p:cNvCxnSpPr/>
          <p:nvPr/>
        </p:nvCxnSpPr>
        <p:spPr>
          <a:xfrm>
            <a:off x="3530938" y="185585"/>
            <a:ext cx="905876" cy="22250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2A6A31D-81A1-6D4D-A187-6502F4BD9C8D}"/>
              </a:ext>
            </a:extLst>
          </p:cNvPr>
          <p:cNvCxnSpPr/>
          <p:nvPr/>
        </p:nvCxnSpPr>
        <p:spPr>
          <a:xfrm flipV="1">
            <a:off x="3530938" y="3523145"/>
            <a:ext cx="905876" cy="22250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F70DB0-AA35-244A-916F-7720D728FF1E}"/>
              </a:ext>
            </a:extLst>
          </p:cNvPr>
          <p:cNvCxnSpPr>
            <a:cxnSpLocks/>
          </p:cNvCxnSpPr>
          <p:nvPr/>
        </p:nvCxnSpPr>
        <p:spPr>
          <a:xfrm flipV="1">
            <a:off x="6387069" y="556425"/>
            <a:ext cx="1313916" cy="1854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D43D0C-2B82-BB42-AC52-CF72DD87796E}"/>
              </a:ext>
            </a:extLst>
          </p:cNvPr>
          <p:cNvCxnSpPr>
            <a:cxnSpLocks/>
          </p:cNvCxnSpPr>
          <p:nvPr/>
        </p:nvCxnSpPr>
        <p:spPr>
          <a:xfrm>
            <a:off x="6387069" y="3523145"/>
            <a:ext cx="1313916" cy="1854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C37916-3742-014D-A778-B41D14EE6577}"/>
              </a:ext>
            </a:extLst>
          </p:cNvPr>
          <p:cNvCxnSpPr/>
          <p:nvPr/>
        </p:nvCxnSpPr>
        <p:spPr>
          <a:xfrm>
            <a:off x="8073306" y="556425"/>
            <a:ext cx="2196999" cy="22250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D64BDEB-6FF2-CD45-808D-286E0A1BC9E4}"/>
              </a:ext>
            </a:extLst>
          </p:cNvPr>
          <p:cNvCxnSpPr>
            <a:cxnSpLocks/>
          </p:cNvCxnSpPr>
          <p:nvPr/>
        </p:nvCxnSpPr>
        <p:spPr>
          <a:xfrm flipV="1">
            <a:off x="8073306" y="3152305"/>
            <a:ext cx="2196999" cy="22250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69CF5D-1EE8-5047-8BE7-F51BE98CE8D7}"/>
              </a:ext>
            </a:extLst>
          </p:cNvPr>
          <p:cNvSpPr txBox="1"/>
          <p:nvPr/>
        </p:nvSpPr>
        <p:spPr>
          <a:xfrm>
            <a:off x="4741614" y="4450245"/>
            <a:ext cx="14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Convolution</a:t>
            </a:r>
            <a:endParaRPr kumimoji="1"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B7BCA4-389F-D04E-8BEE-87051D15F66A}"/>
              </a:ext>
            </a:extLst>
          </p:cNvPr>
          <p:cNvSpPr txBox="1"/>
          <p:nvPr/>
        </p:nvSpPr>
        <p:spPr>
          <a:xfrm>
            <a:off x="9562114" y="3980345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Max Pooling</a:t>
            </a:r>
            <a:endParaRPr kumimoji="1" lang="ko-KR" altLang="en-US" dirty="0"/>
          </a:p>
        </p:txBody>
      </p:sp>
      <p:sp>
        <p:nvSpPr>
          <p:cNvPr id="50" name="왼쪽 중괄호[L] 49">
            <a:extLst>
              <a:ext uri="{FF2B5EF4-FFF2-40B4-BE49-F238E27FC236}">
                <a16:creationId xmlns:a16="http://schemas.microsoft.com/office/drawing/2014/main" id="{2216B28B-E27A-A849-9390-A0CD4C0C5A03}"/>
              </a:ext>
            </a:extLst>
          </p:cNvPr>
          <p:cNvSpPr/>
          <p:nvPr/>
        </p:nvSpPr>
        <p:spPr>
          <a:xfrm>
            <a:off x="944920" y="185585"/>
            <a:ext cx="245712" cy="259588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왼쪽 중괄호[L] 52">
            <a:extLst>
              <a:ext uri="{FF2B5EF4-FFF2-40B4-BE49-F238E27FC236}">
                <a16:creationId xmlns:a16="http://schemas.microsoft.com/office/drawing/2014/main" id="{41791691-DDCE-4042-82DE-7EB3763A0433}"/>
              </a:ext>
            </a:extLst>
          </p:cNvPr>
          <p:cNvSpPr/>
          <p:nvPr/>
        </p:nvSpPr>
        <p:spPr>
          <a:xfrm rot="16200000">
            <a:off x="2431026" y="5019521"/>
            <a:ext cx="249574" cy="1950257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23392E-9077-5B41-A132-20279C0D90F8}"/>
              </a:ext>
            </a:extLst>
          </p:cNvPr>
          <p:cNvSpPr txBox="1"/>
          <p:nvPr/>
        </p:nvSpPr>
        <p:spPr>
          <a:xfrm>
            <a:off x="1810163" y="6086177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input dim</a:t>
            </a:r>
          </a:p>
          <a:p>
            <a:pPr algn="ctr"/>
            <a:r>
              <a:rPr kumimoji="1" lang="en-US" altLang="ko-KR" dirty="0"/>
              <a:t>(embedding)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C60B8A-DA33-8543-B553-992715DCF468}"/>
              </a:ext>
            </a:extLst>
          </p:cNvPr>
          <p:cNvSpPr txBox="1"/>
          <p:nvPr/>
        </p:nvSpPr>
        <p:spPr>
          <a:xfrm>
            <a:off x="4692454" y="995817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3-gram filter X 4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EC17B2-07E9-8346-9487-0D8CE6558CB5}"/>
              </a:ext>
            </a:extLst>
          </p:cNvPr>
          <p:cNvSpPr txBox="1"/>
          <p:nvPr/>
        </p:nvSpPr>
        <p:spPr>
          <a:xfrm rot="16200000">
            <a:off x="93796" y="12988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window 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16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469A21-D921-6E4B-B3E5-43B109B1A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96146"/>
              </p:ext>
            </p:extLst>
          </p:nvPr>
        </p:nvGraphicFramePr>
        <p:xfrm>
          <a:off x="1225756" y="258712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ECC2E1-5267-B940-AC1A-87CE5146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50497"/>
              </p:ext>
            </p:extLst>
          </p:nvPr>
        </p:nvGraphicFramePr>
        <p:xfrm>
          <a:off x="1225755" y="1871211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5855837-0315-3141-9B3A-70AEDA31C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39690"/>
              </p:ext>
            </p:extLst>
          </p:nvPr>
        </p:nvGraphicFramePr>
        <p:xfrm>
          <a:off x="1225754" y="3483711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C09CE3-9C36-F74B-8CBB-CF3FD29D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99600"/>
              </p:ext>
            </p:extLst>
          </p:nvPr>
        </p:nvGraphicFramePr>
        <p:xfrm>
          <a:off x="1225753" y="5096210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56B09332-CF31-D245-B996-01C8DF92AFA6}"/>
              </a:ext>
            </a:extLst>
          </p:cNvPr>
          <p:cNvSpPr/>
          <p:nvPr/>
        </p:nvSpPr>
        <p:spPr>
          <a:xfrm>
            <a:off x="865631" y="258712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207E0-CE56-D24E-81B0-4768CD736B1D}"/>
              </a:ext>
            </a:extLst>
          </p:cNvPr>
          <p:cNvSpPr txBox="1"/>
          <p:nvPr/>
        </p:nvSpPr>
        <p:spPr>
          <a:xfrm rot="16200000">
            <a:off x="140212" y="815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2-gram</a:t>
            </a:r>
            <a:endParaRPr kumimoji="1" lang="ko-KR" altLang="en-US" dirty="0"/>
          </a:p>
        </p:txBody>
      </p:sp>
      <p:sp>
        <p:nvSpPr>
          <p:cNvPr id="12" name="왼쪽 중괄호[L] 11">
            <a:extLst>
              <a:ext uri="{FF2B5EF4-FFF2-40B4-BE49-F238E27FC236}">
                <a16:creationId xmlns:a16="http://schemas.microsoft.com/office/drawing/2014/main" id="{8AA9F3AD-85A7-A54A-B6B5-7BF36FA4A9C6}"/>
              </a:ext>
            </a:extLst>
          </p:cNvPr>
          <p:cNvSpPr/>
          <p:nvPr/>
        </p:nvSpPr>
        <p:spPr>
          <a:xfrm>
            <a:off x="858008" y="1871211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CCE9-2AD4-D54A-ACC2-40FB04655B1C}"/>
              </a:ext>
            </a:extLst>
          </p:cNvPr>
          <p:cNvSpPr txBox="1"/>
          <p:nvPr/>
        </p:nvSpPr>
        <p:spPr>
          <a:xfrm rot="16200000">
            <a:off x="132589" y="242822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3-gram</a:t>
            </a:r>
            <a:endParaRPr kumimoji="1" lang="ko-KR" altLang="en-US" dirty="0"/>
          </a:p>
        </p:txBody>
      </p:sp>
      <p:sp>
        <p:nvSpPr>
          <p:cNvPr id="14" name="왼쪽 중괄호[L] 13">
            <a:extLst>
              <a:ext uri="{FF2B5EF4-FFF2-40B4-BE49-F238E27FC236}">
                <a16:creationId xmlns:a16="http://schemas.microsoft.com/office/drawing/2014/main" id="{EC84D244-E785-AF44-8D49-B782A523497A}"/>
              </a:ext>
            </a:extLst>
          </p:cNvPr>
          <p:cNvSpPr/>
          <p:nvPr/>
        </p:nvSpPr>
        <p:spPr>
          <a:xfrm>
            <a:off x="858007" y="3483713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D8426-9506-2044-8279-76B7204FB66E}"/>
              </a:ext>
            </a:extLst>
          </p:cNvPr>
          <p:cNvSpPr txBox="1"/>
          <p:nvPr/>
        </p:nvSpPr>
        <p:spPr>
          <a:xfrm rot="16200000">
            <a:off x="132588" y="404072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4-gram</a:t>
            </a:r>
            <a:endParaRPr kumimoji="1" lang="ko-KR" altLang="en-US" dirty="0"/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D466E42F-2BAC-324D-B94F-44B31FA0FF37}"/>
              </a:ext>
            </a:extLst>
          </p:cNvPr>
          <p:cNvSpPr/>
          <p:nvPr/>
        </p:nvSpPr>
        <p:spPr>
          <a:xfrm>
            <a:off x="858007" y="5096210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7B754-626B-874E-A5CA-93485D1C05E0}"/>
              </a:ext>
            </a:extLst>
          </p:cNvPr>
          <p:cNvSpPr txBox="1"/>
          <p:nvPr/>
        </p:nvSpPr>
        <p:spPr>
          <a:xfrm rot="16200000">
            <a:off x="132588" y="5653223"/>
            <a:ext cx="95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5-gram</a:t>
            </a:r>
            <a:endParaRPr kumimoji="1"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2F78A7-34A8-2046-B433-9F23A5DA3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111"/>
              </p:ext>
            </p:extLst>
          </p:nvPr>
        </p:nvGraphicFramePr>
        <p:xfrm>
          <a:off x="6698948" y="647699"/>
          <a:ext cx="390051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D0B960B-1C27-884F-9888-BC17ED31E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43052"/>
              </p:ext>
            </p:extLst>
          </p:nvPr>
        </p:nvGraphicFramePr>
        <p:xfrm>
          <a:off x="4059865" y="1620823"/>
          <a:ext cx="390051" cy="361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673564394"/>
                    </a:ext>
                  </a:extLst>
                </a:gridCol>
              </a:tblGrid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50550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97157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51313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23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6474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70642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73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9739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22283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6C53A9-95A3-3448-85D2-AF9879A9D14D}"/>
              </a:ext>
            </a:extLst>
          </p:cNvPr>
          <p:cNvCxnSpPr/>
          <p:nvPr/>
        </p:nvCxnSpPr>
        <p:spPr>
          <a:xfrm>
            <a:off x="1615804" y="258712"/>
            <a:ext cx="2444061" cy="136211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5DE2C1-DF2E-CA48-B3E7-4B0541E3875E}"/>
              </a:ext>
            </a:extLst>
          </p:cNvPr>
          <p:cNvCxnSpPr/>
          <p:nvPr/>
        </p:nvCxnSpPr>
        <p:spPr>
          <a:xfrm flipV="1">
            <a:off x="1615804" y="5237176"/>
            <a:ext cx="2444061" cy="13423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BF8D22-39B2-244F-82A9-3AA107375B28}"/>
              </a:ext>
            </a:extLst>
          </p:cNvPr>
          <p:cNvCxnSpPr/>
          <p:nvPr/>
        </p:nvCxnSpPr>
        <p:spPr>
          <a:xfrm flipV="1">
            <a:off x="4449916" y="647699"/>
            <a:ext cx="2249032" cy="97312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61F4753-7D3A-4640-962B-2F4987D07D33}"/>
              </a:ext>
            </a:extLst>
          </p:cNvPr>
          <p:cNvCxnSpPr/>
          <p:nvPr/>
        </p:nvCxnSpPr>
        <p:spPr>
          <a:xfrm>
            <a:off x="4449916" y="5237176"/>
            <a:ext cx="2249032" cy="97312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872F45-DC41-874D-8655-EF1E49E5EADE}"/>
              </a:ext>
            </a:extLst>
          </p:cNvPr>
          <p:cNvSpPr txBox="1"/>
          <p:nvPr/>
        </p:nvSpPr>
        <p:spPr>
          <a:xfrm>
            <a:off x="2202243" y="2828834"/>
            <a:ext cx="1271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fully</a:t>
            </a:r>
          </a:p>
          <a:p>
            <a:pPr algn="ctr"/>
            <a:r>
              <a:rPr kumimoji="1" lang="en-US" altLang="ko-KR" dirty="0"/>
              <a:t>connected</a:t>
            </a:r>
          </a:p>
          <a:p>
            <a:pPr algn="ctr"/>
            <a:r>
              <a:rPr kumimoji="1" lang="en-US" altLang="ko-KR" dirty="0"/>
              <a:t>with</a:t>
            </a:r>
          </a:p>
          <a:p>
            <a:pPr algn="ctr"/>
            <a:r>
              <a:rPr kumimoji="1" lang="en-US" altLang="ko-KR" dirty="0"/>
              <a:t>dropout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39281C-9A38-5E47-A609-F329A4B11977}"/>
              </a:ext>
            </a:extLst>
          </p:cNvPr>
          <p:cNvSpPr txBox="1"/>
          <p:nvPr/>
        </p:nvSpPr>
        <p:spPr>
          <a:xfrm rot="5400000">
            <a:off x="7134031" y="274082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softmax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4F25CE-0B9B-8F4C-8753-98BFFC30540A}"/>
              </a:ext>
            </a:extLst>
          </p:cNvPr>
          <p:cNvSpPr txBox="1"/>
          <p:nvPr/>
        </p:nvSpPr>
        <p:spPr>
          <a:xfrm>
            <a:off x="8222151" y="36204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I-NNG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7315E-7638-3141-AE2B-2C9A50CFE763}"/>
              </a:ext>
            </a:extLst>
          </p:cNvPr>
          <p:cNvSpPr txBox="1"/>
          <p:nvPr/>
        </p:nvSpPr>
        <p:spPr>
          <a:xfrm>
            <a:off x="3510611" y="6313340"/>
            <a:ext cx="14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hidden layer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8F5E9-2602-BE4A-9162-735C2921869F}"/>
              </a:ext>
            </a:extLst>
          </p:cNvPr>
          <p:cNvSpPr txBox="1"/>
          <p:nvPr/>
        </p:nvSpPr>
        <p:spPr>
          <a:xfrm>
            <a:off x="6162651" y="6313340"/>
            <a:ext cx="1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output layer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CE0405-266B-AE40-9E89-9A5D072F2975}"/>
              </a:ext>
            </a:extLst>
          </p:cNvPr>
          <p:cNvSpPr txBox="1"/>
          <p:nvPr/>
        </p:nvSpPr>
        <p:spPr>
          <a:xfrm>
            <a:off x="4938841" y="2828833"/>
            <a:ext cx="1271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fully</a:t>
            </a:r>
          </a:p>
          <a:p>
            <a:pPr algn="ctr"/>
            <a:r>
              <a:rPr kumimoji="1" lang="en-US" altLang="ko-KR" dirty="0"/>
              <a:t>connected</a:t>
            </a:r>
          </a:p>
          <a:p>
            <a:pPr algn="ctr"/>
            <a:r>
              <a:rPr kumimoji="1" lang="en-US" altLang="ko-KR" dirty="0"/>
              <a:t>with</a:t>
            </a:r>
          </a:p>
          <a:p>
            <a:pPr algn="ctr"/>
            <a:r>
              <a:rPr kumimoji="1" lang="en-US" altLang="ko-KR" dirty="0"/>
              <a:t>dropout</a:t>
            </a:r>
            <a:endParaRPr kumimoji="1" lang="ko-KR" altLang="en-US" dirty="0"/>
          </a:p>
        </p:txBody>
      </p:sp>
      <p:sp>
        <p:nvSpPr>
          <p:cNvPr id="35" name="오른쪽 중괄호[R] 34">
            <a:extLst>
              <a:ext uri="{FF2B5EF4-FFF2-40B4-BE49-F238E27FC236}">
                <a16:creationId xmlns:a16="http://schemas.microsoft.com/office/drawing/2014/main" id="{AA14EFA9-2661-404F-9376-9DDC1C158BF0}"/>
              </a:ext>
            </a:extLst>
          </p:cNvPr>
          <p:cNvSpPr/>
          <p:nvPr/>
        </p:nvSpPr>
        <p:spPr>
          <a:xfrm>
            <a:off x="7197132" y="647699"/>
            <a:ext cx="225120" cy="5562600"/>
          </a:xfrm>
          <a:prstGeom prst="rightBrac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D1ED37F8-F37B-EF48-9789-6C1C58F65EF9}"/>
              </a:ext>
            </a:extLst>
          </p:cNvPr>
          <p:cNvSpPr/>
          <p:nvPr/>
        </p:nvSpPr>
        <p:spPr>
          <a:xfrm>
            <a:off x="7527189" y="3665186"/>
            <a:ext cx="590025" cy="258386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확인 표시">
            <a:extLst>
              <a:ext uri="{FF2B5EF4-FFF2-40B4-BE49-F238E27FC236}">
                <a16:creationId xmlns:a16="http://schemas.microsoft.com/office/drawing/2014/main" id="{36C4C376-531F-904A-BAB6-63BBEB68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413" y="352134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59</Words>
  <Application>Microsoft Macintosh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jamie</cp:lastModifiedBy>
  <cp:revision>15</cp:revision>
  <dcterms:created xsi:type="dcterms:W3CDTF">2018-11-11T14:19:25Z</dcterms:created>
  <dcterms:modified xsi:type="dcterms:W3CDTF">2019-02-10T10:26:14Z</dcterms:modified>
</cp:coreProperties>
</file>