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75" r:id="rId3"/>
    <p:sldId id="276" r:id="rId4"/>
    <p:sldId id="277" r:id="rId5"/>
    <p:sldId id="260" r:id="rId6"/>
    <p:sldId id="261" r:id="rId7"/>
    <p:sldId id="257" r:id="rId8"/>
    <p:sldId id="258" r:id="rId9"/>
    <p:sldId id="263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79" r:id="rId32"/>
    <p:sldId id="278" r:id="rId33"/>
    <p:sldId id="280" r:id="rId34"/>
    <p:sldId id="281" r:id="rId35"/>
    <p:sldId id="282" r:id="rId36"/>
    <p:sldId id="283" r:id="rId37"/>
    <p:sldId id="284" r:id="rId38"/>
    <p:sldId id="285" r:id="rId39"/>
    <p:sldId id="28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84" autoAdjust="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BB2AB-7E53-4444-A9AA-484976F48190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D79F6-5E15-484B-AE07-E99A35A1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90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file named ‘index.html’ in the folder, and it will appear in the ‘Sources’ area.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D79F6-5E15-484B-AE07-E99A35A117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5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D79F6-5E15-484B-AE07-E99A35A117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79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D79F6-5E15-484B-AE07-E99A35A117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5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18A4-110A-4925-9333-BC5A7FDABDA6}" type="datetime1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725" y="0"/>
            <a:ext cx="10572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124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4327-6481-4226-A82C-E682EA4A35CC}" type="datetime1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63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02B0-E00D-4C98-9C46-5C4CB5F093B0}" type="datetime1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09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48512" cy="1143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6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FCA3-EDB1-48B8-86CC-B4143E849120}" type="datetime1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80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E218-273A-4075-9C9D-22197EABA91B}" type="datetime1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66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0B94-8863-4C11-BD5B-99AFE2590A93}" type="datetime1">
              <a:rPr lang="en-US" smtClean="0"/>
              <a:t>9/21/2015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74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EF56-2C12-43BA-B511-8155CE4B5F26}" type="datetime1">
              <a:rPr lang="en-US" smtClean="0"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26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3BE6-683B-480E-BD58-7F6BEA0B7BD5}" type="datetime1">
              <a:rPr lang="en-US" smtClean="0"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2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249F-C4CE-406B-B40A-9F02EDC68302}" type="datetime1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98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8053-4F23-4744-B7EF-88442188BCEC}" type="datetime1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1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11703-DF0D-4969-ACC9-C9FEC18DE100}" type="datetime1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Palle </a:t>
            </a:r>
            <a:r>
              <a:rPr lang="en-US" dirty="0" err="1" smtClean="0"/>
              <a:t>Cogburn</a:t>
            </a:r>
            <a:r>
              <a:rPr lang="en-US" dirty="0" smtClean="0"/>
              <a:t>, palle@4thex.com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725" y="0"/>
            <a:ext cx="10572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626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Computer Programming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Palle </a:t>
            </a:r>
            <a:r>
              <a:rPr lang="en-US" dirty="0" err="1" smtClean="0"/>
              <a:t>Cogburn</a:t>
            </a:r>
            <a:r>
              <a:rPr lang="en-US" dirty="0" smtClean="0"/>
              <a:t>, palle@4thex.com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1C21-AB30-4CB8-B358-F525BEAB214D}" type="datetime1">
              <a:rPr lang="en-US" smtClean="0"/>
              <a:t>9/21/2015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4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= function(a, b)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 = add(5, 10);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5173-8692-49D9-B287-93D52240196C}" type="datetime1">
              <a:rPr lang="en-US" smtClean="0"/>
              <a:t>9/21/2015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7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summer =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add: function(a, b)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summer.add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(5, 10);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64F5A-C452-4B2C-A2B8-1DD3D2201569}" type="datetime1">
              <a:rPr lang="en-US" smtClean="0"/>
              <a:t>9/21/2015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0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as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executor = function(action, a, b) </a:t>
            </a: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action(a, b</a:t>
            </a: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= function(a, b) </a:t>
            </a: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executor(add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5, 10</a:t>
            </a: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7B95-F2AA-43BE-A1DF-C9C496EF8DD3}" type="datetime1">
              <a:rPr lang="en-US" smtClean="0"/>
              <a:t>9/21/2015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1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as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summer = function(a)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= 0;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= function()	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 += a;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b;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add;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fiver = summer(5);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fiver();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fiver();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1FCF-F06B-4D07-A3E4-75BF796AD2D8}" type="datetime1">
              <a:rPr lang="en-US" smtClean="0"/>
              <a:t>9/21/2015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6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 = 1 + 2 + 3;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if(sum &gt; 5)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sum = 2;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C4C2-3D09-49AC-B2B9-F32567B8319A}" type="datetime1">
              <a:rPr lang="en-US" smtClean="0"/>
              <a:t>9/21/2015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9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Truthry</a:t>
            </a:r>
            <a:r>
              <a:rPr lang="en-US" dirty="0" smtClean="0"/>
              <a:t>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== "5"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== false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== true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"true" != true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"0" == false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"1" == true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"word"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4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Truly true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=== 5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"5" !== 5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!false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"word" === "word"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&gt; 4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("word") === "string"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word".length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"word".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("or");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word".slice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3);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"1,2,3,4".split(",");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["1", "2", "3", "4"]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17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715000"/>
            <a:ext cx="19907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05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5.toString();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"5"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5.2534.toFixed(2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"5.25"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parseFloat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("5.25");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5.25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868" y="5685503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37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true.toString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false.toString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"false"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falseString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"false";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falseValue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falseString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=== "true");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falseValue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791200"/>
            <a:ext cx="29146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66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Myth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computer is an programmable electronic device that is used to do office work, and play games. It was recently invented.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Truth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word computer was first introduced in the English language in 1640-50. It was introduced from French </a:t>
            </a:r>
            <a:r>
              <a:rPr lang="en-US" i="1" dirty="0" err="1" smtClean="0"/>
              <a:t>computeur</a:t>
            </a:r>
            <a:r>
              <a:rPr lang="en-US" dirty="0" smtClean="0"/>
              <a:t>. It originates from the Latin word </a:t>
            </a:r>
            <a:r>
              <a:rPr lang="en-US" i="1" dirty="0" err="1" smtClean="0"/>
              <a:t>computare</a:t>
            </a:r>
            <a:r>
              <a:rPr lang="en-US" dirty="0" smtClean="0"/>
              <a:t>, which is a verb that means to calculate or estimate.</a:t>
            </a:r>
          </a:p>
          <a:p>
            <a:pPr marL="0" indent="0">
              <a:buNone/>
            </a:pPr>
            <a:r>
              <a:rPr lang="en-US" dirty="0" smtClean="0"/>
              <a:t>So computers were known even when Jesus walked the Earth.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0B94-8863-4C11-BD5B-99AFE2590A93}" type="datetime1">
              <a:rPr lang="en-US" smtClean="0"/>
              <a:t>9/21/2015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http://www.grandjunctioninc.com/wp-content/uploads/00259564-074098_7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" t="30180" r="2218" b="28685"/>
          <a:stretch/>
        </p:blipFill>
        <p:spPr bwMode="auto">
          <a:xfrm>
            <a:off x="457200" y="274638"/>
            <a:ext cx="2941320" cy="127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62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 = [1, 2, 3];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it.length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.pop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[1, 2]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it.push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[1, 2, 4]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it.shift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[2, 4]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it.unshift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[3, 2, 4]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9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4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if…else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for…in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do…while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try…catch…finally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7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if...else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count = 1;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(count&gt;5)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count = 0;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count ++;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5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range;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time;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(time)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case "AM":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range = [0, 11];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break;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case "PM":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range = [12, 23];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break;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default: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Not a valid time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 = [];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=1;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&lt;5;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result.push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[1, 2, 3, 4]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for…in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person = {first: "Palle", last: "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Cogburn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prop;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(prop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person)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console.log("person." + prop +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= " + person[prop]);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person.first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Palle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person.second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Cogburn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1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 = [];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5)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result.push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[1, 2, 3, 4]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6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do…while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 = [];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result.push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5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 2, 3, 4]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6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try…catch…finally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 = "5";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number =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value.toNumber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console.log(error);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number = 0;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We will always do this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value.toNumber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is not a function(…)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1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Myth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Computer programming is not for girls.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Truth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One of the first female programmers was Ada Lovelace. She lived 1815-1852.</a:t>
            </a:r>
          </a:p>
          <a:p>
            <a:pPr marL="0" indent="0">
              <a:buNone/>
            </a:pPr>
            <a:r>
              <a:rPr lang="en-US" dirty="0" smtClean="0"/>
              <a:t>She was an analyst, metaphysician, and known as the founder of scientific computing.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0B94-8863-4C11-BD5B-99AFE2590A93}" type="datetime1">
              <a:rPr lang="en-US" smtClean="0"/>
              <a:t>9/21/2015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http://www.grandjunctioninc.com/wp-content/uploads/00259564-074098_7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" t="30180" r="2218" b="28685"/>
          <a:stretch/>
        </p:blipFill>
        <p:spPr bwMode="auto">
          <a:xfrm>
            <a:off x="457200" y="274638"/>
            <a:ext cx="2941320" cy="127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da Byron, Countess of Lovel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794" y="4524509"/>
            <a:ext cx="1262062" cy="160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96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 = function(value)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if(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(value) !== "string")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"Argument value is not a string";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check(5);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Uncaught Argument value is not a string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2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</a:rPr>
              <a:t>window.addEventListener</a:t>
            </a:r>
            <a:r>
              <a:rPr lang="en-US" dirty="0">
                <a:solidFill>
                  <a:schemeClr val="accent3"/>
                </a:solidFill>
              </a:rPr>
              <a:t>("load", function() </a:t>
            </a:r>
            <a:r>
              <a:rPr lang="en-US" dirty="0" smtClean="0">
                <a:solidFill>
                  <a:schemeClr val="accent3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// your code here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});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 = Field();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 =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JSRobot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field.add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(robot);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32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743200"/>
            <a:ext cx="3190974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1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speeds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robot.setSpeeds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(right, left);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 smtClean="0"/>
              <a:t>Make the robot:</a:t>
            </a:r>
          </a:p>
          <a:p>
            <a:pPr marL="514350" indent="-514350">
              <a:buAutoNum type="arabicPeriod"/>
            </a:pPr>
            <a:r>
              <a:rPr lang="en-US" dirty="0" smtClean="0"/>
              <a:t>Move forward</a:t>
            </a:r>
          </a:p>
          <a:p>
            <a:pPr marL="514350" indent="-514350">
              <a:buAutoNum type="arabicPeriod"/>
            </a:pPr>
            <a:r>
              <a:rPr lang="en-US" dirty="0" smtClean="0"/>
              <a:t>Move backwards</a:t>
            </a:r>
          </a:p>
          <a:p>
            <a:pPr marL="514350" indent="-514350">
              <a:buAutoNum type="arabicPeriod"/>
            </a:pPr>
            <a:r>
              <a:rPr lang="en-US" dirty="0" smtClean="0"/>
              <a:t>Spin clockwise</a:t>
            </a:r>
          </a:p>
          <a:p>
            <a:pPr marL="514350" indent="-514350">
              <a:buAutoNum type="arabicPeriod"/>
            </a:pPr>
            <a:r>
              <a:rPr lang="en-US" dirty="0" smtClean="0"/>
              <a:t>Make a circle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1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nb-NO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 </a:t>
            </a:r>
            <a:r>
              <a:rPr lang="nb-NO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JSRobot({x: </a:t>
            </a:r>
            <a:r>
              <a:rPr lang="nb-NO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horizontal, </a:t>
            </a:r>
            <a:r>
              <a:rPr lang="nb-NO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y: </a:t>
            </a:r>
            <a:r>
              <a:rPr lang="nb-NO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vertical});</a:t>
            </a:r>
          </a:p>
          <a:p>
            <a:pPr marL="0" indent="0">
              <a:buNone/>
            </a:pPr>
            <a:endParaRPr lang="nb-NO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nb-NO" dirty="0" smtClean="0">
                <a:solidFill>
                  <a:schemeClr val="accent3"/>
                </a:solidFill>
              </a:rPr>
              <a:t>Make the robot start: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>
                <a:solidFill>
                  <a:schemeClr val="accent3"/>
                </a:solidFill>
              </a:rPr>
              <a:t>In the middle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>
                <a:solidFill>
                  <a:schemeClr val="accent3"/>
                </a:solidFill>
              </a:rPr>
              <a:t>In the top left corner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>
                <a:solidFill>
                  <a:schemeClr val="accent3"/>
                </a:solidFill>
              </a:rPr>
              <a:t>In the bottom left corner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>
                <a:solidFill>
                  <a:schemeClr val="accent3"/>
                </a:solidFill>
              </a:rPr>
              <a:t>In the bottom right corner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34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743200"/>
            <a:ext cx="319568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57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robot = 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JSRobot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({x: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horizontal,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y: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vertical}, color);</a:t>
            </a:r>
          </a:p>
          <a:p>
            <a:pPr marL="0" indent="0">
              <a:buNone/>
            </a:pPr>
            <a:r>
              <a:rPr lang="en-US" i="1" dirty="0" smtClean="0"/>
              <a:t>The color argument is a string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Make the robot: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Red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Yellow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B0F0"/>
                </a:solidFill>
              </a:rPr>
              <a:t>Blue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35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743200"/>
            <a:ext cx="3205127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65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multiple robots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field.add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(robot);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36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743200"/>
            <a:ext cx="32004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8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it stop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window.setTimeout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(function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robot.stop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4000);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37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743200"/>
            <a:ext cx="3214603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2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 to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robot.onMove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(function(location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your code here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 smtClean="0"/>
              <a:t>The location argument is an object: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previous: { x, y, direction},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current: { x, y, direction}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2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the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onMove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method to make the robot stop when it reaches </a:t>
            </a:r>
            <a:r>
              <a:rPr lang="en-US" dirty="0" smtClean="0">
                <a:solidFill>
                  <a:schemeClr val="accent3"/>
                </a:solidFill>
              </a:rPr>
              <a:t>y</a:t>
            </a:r>
            <a:r>
              <a:rPr lang="en-US" dirty="0" smtClean="0"/>
              <a:t> &gt; 400.</a:t>
            </a:r>
          </a:p>
          <a:p>
            <a:pPr marL="0" indent="0">
              <a:buNone/>
            </a:pPr>
            <a:r>
              <a:rPr lang="en-US" dirty="0" smtClean="0"/>
              <a:t>Use a condition, and the </a:t>
            </a:r>
            <a:r>
              <a:rPr lang="en-US" dirty="0" smtClean="0">
                <a:solidFill>
                  <a:schemeClr val="accent3"/>
                </a:solidFill>
              </a:rPr>
              <a:t>if</a:t>
            </a:r>
            <a:r>
              <a:rPr lang="en-US" dirty="0"/>
              <a:t>-</a:t>
            </a:r>
            <a:r>
              <a:rPr lang="en-US" dirty="0" smtClean="0"/>
              <a:t>statement.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if(y &gt; 400)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robot.stop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8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Myth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Computer programming is boring.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Truth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Computer programming is fun! It is like fitness for the brain.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0B94-8863-4C11-BD5B-99AFE2590A93}" type="datetime1">
              <a:rPr lang="en-US" smtClean="0"/>
              <a:t>9/21/2015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http://www.grandjunctioninc.com/wp-content/uploads/00259564-074098_7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" t="30180" r="2218" b="28685"/>
          <a:stretch/>
        </p:blipFill>
        <p:spPr bwMode="auto">
          <a:xfrm>
            <a:off x="457200" y="274638"/>
            <a:ext cx="2941320" cy="127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xprize.org/sites/default/files/styles/standard_post_featured_image/public/learning01_960x435.jpg?itok=TnmsbVg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3176619"/>
            <a:ext cx="4298590" cy="194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88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Chrome – Add Folder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45148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62600" y="2057400"/>
            <a:ext cx="1317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F12</a:t>
            </a:r>
            <a:endParaRPr lang="en-US" sz="6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792" y="3429000"/>
            <a:ext cx="31623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Palle </a:t>
            </a:r>
            <a:r>
              <a:rPr lang="en-US" dirty="0" err="1" smtClean="0"/>
              <a:t>Cogburn</a:t>
            </a:r>
            <a:r>
              <a:rPr lang="en-US" dirty="0" smtClean="0"/>
              <a:t>, palle@4thex.com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FFF6-7B56-4A06-A3D0-DFA9EB3EBC1D}" type="datetime1">
              <a:rPr lang="en-US" smtClean="0"/>
              <a:t>9/21/2015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6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Chrome – Add Folder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48000"/>
            <a:ext cx="38290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37719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B27-C4F3-4FD3-A6BB-1E8866B655A8}" type="datetime1">
              <a:rPr lang="en-US" smtClean="0"/>
              <a:t>9/21/2015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Web Page – index.html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 of my page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8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stylesheet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8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text/</a:t>
            </a:r>
            <a:r>
              <a:rPr lang="en-US" sz="1800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8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style.css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8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text/</a:t>
            </a:r>
            <a:r>
              <a:rPr lang="en-US" sz="1800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8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main.js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"&gt;&lt;/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8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245660" y="1815152"/>
            <a:ext cx="163774" cy="26340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532263" y="3757684"/>
            <a:ext cx="168775" cy="3571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491319" y="2129051"/>
            <a:ext cx="182197" cy="13238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5105400"/>
            <a:ext cx="6496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</a:rPr>
              <a:t>Tag name</a:t>
            </a:r>
            <a:r>
              <a:rPr lang="en-US" sz="2400" dirty="0" smtClean="0"/>
              <a:t>, content, </a:t>
            </a:r>
            <a:r>
              <a:rPr lang="en-US" sz="2400" dirty="0" smtClean="0">
                <a:solidFill>
                  <a:schemeClr val="accent2"/>
                </a:solidFill>
              </a:rPr>
              <a:t>attribute name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bg2"/>
                </a:solidFill>
              </a:rPr>
              <a:t>attribute value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7572-2EDC-4669-B3CE-54BED61294D5}" type="datetime1">
              <a:rPr lang="en-US" smtClean="0"/>
              <a:t>9/21/2015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5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JavaScript Variables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"Palle";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 = 47;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danish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address = [55396, "Big River Dr.", "Bend", "OR", 97707];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or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address =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house: 55396, street: "Big River Dr.", city: "Bend",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state: "OR",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zipcode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"97707"  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house = </a:t>
            </a:r>
            <a:r>
              <a:rPr lang="en-US" sz="1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address.house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5638800"/>
            <a:ext cx="4997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String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2"/>
                </a:solidFill>
              </a:rPr>
              <a:t>Number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4"/>
                </a:solidFill>
              </a:rPr>
              <a:t>Boolean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6"/>
                </a:solidFill>
              </a:rPr>
              <a:t>Array</a:t>
            </a:r>
            <a:r>
              <a:rPr lang="en-US" sz="2400" dirty="0" smtClean="0"/>
              <a:t>, Object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B975-9400-45B6-B8DD-72FA0247083D}" type="datetime1">
              <a:rPr lang="en-US" smtClean="0"/>
              <a:t>9/21/2015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0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+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</a:rPr>
              <a:t>var</a:t>
            </a:r>
            <a:r>
              <a:rPr lang="en-US" dirty="0" smtClean="0">
                <a:solidFill>
                  <a:schemeClr val="accent3"/>
                </a:solidFill>
              </a:rPr>
              <a:t> sum = 1 + 2 + 3;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sum;</a:t>
            </a:r>
          </a:p>
          <a:p>
            <a:pPr marL="0" indent="0">
              <a:buNone/>
            </a:pPr>
            <a:r>
              <a:rPr lang="en-US" dirty="0" smtClean="0"/>
              <a:t>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"The sum is " + sum;</a:t>
            </a:r>
          </a:p>
          <a:p>
            <a:pPr marL="0" indent="0">
              <a:buNone/>
            </a:pPr>
            <a:r>
              <a:rPr lang="en-US" dirty="0" smtClean="0"/>
              <a:t>The sum is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9266-8731-4561-A05C-81C9673AD39F}" type="datetime1">
              <a:rPr lang="en-US" smtClean="0"/>
              <a:t>9/21/2015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1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1426</Words>
  <Application>Microsoft Office PowerPoint</Application>
  <PresentationFormat>On-screen Show (4:3)</PresentationFormat>
  <Paragraphs>412</Paragraphs>
  <Slides>39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Computer Programming</vt:lpstr>
      <vt:lpstr>PowerPoint Presentation</vt:lpstr>
      <vt:lpstr>PowerPoint Presentation</vt:lpstr>
      <vt:lpstr>PowerPoint Presentation</vt:lpstr>
      <vt:lpstr>Chrome – Add Folder</vt:lpstr>
      <vt:lpstr>Chrome – Add Folder</vt:lpstr>
      <vt:lpstr>Web Page – index.html</vt:lpstr>
      <vt:lpstr>JavaScript Variables</vt:lpstr>
      <vt:lpstr>+ operator</vt:lpstr>
      <vt:lpstr>Functions</vt:lpstr>
      <vt:lpstr>Methods</vt:lpstr>
      <vt:lpstr>Function as argument</vt:lpstr>
      <vt:lpstr>Function as result</vt:lpstr>
      <vt:lpstr>Condition</vt:lpstr>
      <vt:lpstr>Truthry conditions</vt:lpstr>
      <vt:lpstr>Truly true</vt:lpstr>
      <vt:lpstr>String</vt:lpstr>
      <vt:lpstr>Number</vt:lpstr>
      <vt:lpstr>Boolean</vt:lpstr>
      <vt:lpstr>Array</vt:lpstr>
      <vt:lpstr>Object</vt:lpstr>
      <vt:lpstr>Statements</vt:lpstr>
      <vt:lpstr>if...else</vt:lpstr>
      <vt:lpstr>switch</vt:lpstr>
      <vt:lpstr>for</vt:lpstr>
      <vt:lpstr>for…in</vt:lpstr>
      <vt:lpstr>while</vt:lpstr>
      <vt:lpstr>do…while</vt:lpstr>
      <vt:lpstr>try…catch…finally</vt:lpstr>
      <vt:lpstr>throw</vt:lpstr>
      <vt:lpstr>Load event</vt:lpstr>
      <vt:lpstr>JSRobot</vt:lpstr>
      <vt:lpstr>Set speeds</vt:lpstr>
      <vt:lpstr>Set start</vt:lpstr>
      <vt:lpstr>Set color</vt:lpstr>
      <vt:lpstr>Make multiple robots</vt:lpstr>
      <vt:lpstr>Make it stop</vt:lpstr>
      <vt:lpstr>Listen to it</vt:lpstr>
      <vt:lpstr>Control it</vt:lpstr>
    </vt:vector>
  </TitlesOfParts>
  <Company>4THEX SOLUTIONS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</dc:title>
  <dc:creator>Palle Cogburn</dc:creator>
  <cp:lastModifiedBy>Palle Cogburn</cp:lastModifiedBy>
  <cp:revision>73</cp:revision>
  <dcterms:created xsi:type="dcterms:W3CDTF">2015-09-15T11:55:14Z</dcterms:created>
  <dcterms:modified xsi:type="dcterms:W3CDTF">2015-09-21T13:00:04Z</dcterms:modified>
</cp:coreProperties>
</file>