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1" r:id="rId4"/>
    <p:sldId id="257" r:id="rId5"/>
    <p:sldId id="258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84" autoAdjust="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BB2AB-7E53-4444-A9AA-484976F48190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D79F6-5E15-484B-AE07-E99A35A1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file named ‘index.html’ in the folder, and it will appear in the ‘Sources’ area.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D79F6-5E15-484B-AE07-E99A35A117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5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D79F6-5E15-484B-AE07-E99A35A117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7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D79F6-5E15-484B-AE07-E99A35A117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5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8A4-110A-4925-9333-BC5A7FDABDA6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0"/>
            <a:ext cx="10572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124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4327-6481-4226-A82C-E682EA4A35CC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63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02B0-E00D-4C98-9C46-5C4CB5F093B0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09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48512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6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FCA3-EDB1-48B8-86CC-B4143E849120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80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E218-273A-4075-9C9D-22197EABA91B}" type="datetime1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66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B94-8863-4C11-BD5B-99AFE2590A93}" type="datetime1">
              <a:rPr lang="en-US" smtClean="0"/>
              <a:t>9/17/2015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7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EF56-2C12-43BA-B511-8155CE4B5F26}" type="datetime1">
              <a:rPr lang="en-US" smtClean="0"/>
              <a:t>9/17/2015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26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3BE6-683B-480E-BD58-7F6BEA0B7BD5}" type="datetime1">
              <a:rPr lang="en-US" smtClean="0"/>
              <a:t>9/17/2015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2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249F-C4CE-406B-B40A-9F02EDC68302}" type="datetime1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98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8053-4F23-4744-B7EF-88442188BCEC}" type="datetime1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1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11703-DF0D-4969-ACC9-C9FEC18DE100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Palle </a:t>
            </a:r>
            <a:r>
              <a:rPr lang="en-US" dirty="0" err="1" smtClean="0"/>
              <a:t>Cogburn</a:t>
            </a:r>
            <a:r>
              <a:rPr lang="en-US" dirty="0" smtClean="0"/>
              <a:t>, palle@4thex.com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0"/>
            <a:ext cx="10572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626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Computer Programming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Palle </a:t>
            </a:r>
            <a:r>
              <a:rPr lang="en-US" dirty="0" err="1" smtClean="0"/>
              <a:t>Cogburn</a:t>
            </a:r>
            <a:r>
              <a:rPr lang="en-US" dirty="0" smtClean="0"/>
              <a:t>, palle@4thex.com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1C21-AB30-4CB8-B358-F525BEAB214D}" type="datetime1">
              <a:rPr lang="en-US" smtClean="0"/>
              <a:t>9/17/2015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4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summer = function(a)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0;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= function()	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 += a;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b;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add;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fiver = summer(5);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fiver();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fiver();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1FCF-F06B-4D07-A3E4-75BF796AD2D8}" type="datetime1">
              <a:rPr lang="en-US" smtClean="0"/>
              <a:t>9/17/2015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= 1 + 2 + 3;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if(sum &gt; 5)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sum = 2;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C4C2-3D09-49AC-B2B9-F32567B8319A}" type="datetime1">
              <a:rPr lang="en-US" smtClean="0"/>
              <a:t>9/17/2015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9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Truthry</a:t>
            </a:r>
            <a:r>
              <a:rPr lang="en-US" dirty="0" smtClean="0"/>
              <a:t>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== "5"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== false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== true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"true" != true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"0" == false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 == true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"word"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Truly true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=== 5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"5" !== 5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!false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"word" === "word"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&gt; 4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("word") === "string"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word".length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"word".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("or");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word".slice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3);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"1,2,3,4".split(",");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["1", "2", "3", "4"]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715000"/>
            <a:ext cx="19907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0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5.toString();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"5"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5.2534.toFixed(2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"5.25"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("5.25");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5.25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868" y="5685503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true.toString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false.toString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"false"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falseString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"false";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falseValue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falseString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"true");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falseValue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791200"/>
            <a:ext cx="29146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6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Chrome – Add Folder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45148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62600" y="2057400"/>
            <a:ext cx="1317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F12</a:t>
            </a:r>
            <a:endParaRPr lang="en-US" sz="6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792" y="3429000"/>
            <a:ext cx="31623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Palle </a:t>
            </a:r>
            <a:r>
              <a:rPr lang="en-US" dirty="0" err="1" smtClean="0"/>
              <a:t>Cogburn</a:t>
            </a:r>
            <a:r>
              <a:rPr lang="en-US" dirty="0" smtClean="0"/>
              <a:t>, palle@4thex.com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FFF6-7B56-4A06-A3D0-DFA9EB3EBC1D}" type="datetime1">
              <a:rPr lang="en-US" smtClean="0"/>
              <a:t>9/17/2015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Chrome – Add Folder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0"/>
            <a:ext cx="38290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37719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B27-C4F3-4FD3-A6BB-1E8866B655A8}" type="datetime1">
              <a:rPr lang="en-US" smtClean="0"/>
              <a:t>9/17/2015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Web Page – index.html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 of my page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text/</a:t>
            </a:r>
            <a:r>
              <a:rPr lang="en-US" sz="1800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style.css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text/</a:t>
            </a:r>
            <a:r>
              <a:rPr lang="en-US" sz="1800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main.js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"&gt;&lt;/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8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245660" y="1815152"/>
            <a:ext cx="163774" cy="2634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532263" y="3757684"/>
            <a:ext cx="168775" cy="357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491319" y="2129051"/>
            <a:ext cx="182197" cy="13238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5105400"/>
            <a:ext cx="6496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Tag name</a:t>
            </a:r>
            <a:r>
              <a:rPr lang="en-US" sz="2400" dirty="0" smtClean="0"/>
              <a:t>, content, </a:t>
            </a:r>
            <a:r>
              <a:rPr lang="en-US" sz="2400" dirty="0" smtClean="0">
                <a:solidFill>
                  <a:schemeClr val="accent2"/>
                </a:solidFill>
              </a:rPr>
              <a:t>attribute name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bg2"/>
                </a:solidFill>
              </a:rPr>
              <a:t>attribute value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7572-2EDC-4669-B3CE-54BED61294D5}" type="datetime1">
              <a:rPr lang="en-US" smtClean="0"/>
              <a:t>9/17/2015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JavaScript Variables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"Palle";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 = 47;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danish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address = [55396, "Big River Dr.", "Bend", "OR", 97707];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or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address =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house: 55396, street: "Big River Dr.", city: "Bend",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state: "OR",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zipcode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"97707" 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house = 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address.house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638800"/>
            <a:ext cx="499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String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2"/>
                </a:solidFill>
              </a:rPr>
              <a:t>Number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4"/>
                </a:solidFill>
              </a:rPr>
              <a:t>Boolean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6"/>
                </a:solidFill>
              </a:rPr>
              <a:t>Array</a:t>
            </a:r>
            <a:r>
              <a:rPr lang="en-US" sz="2400" dirty="0" smtClean="0"/>
              <a:t>, Object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B975-9400-45B6-B8DD-72FA0247083D}" type="datetime1">
              <a:rPr lang="en-US" smtClean="0"/>
              <a:t>9/17/2015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0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</a:rPr>
              <a:t>var</a:t>
            </a:r>
            <a:r>
              <a:rPr lang="en-US" dirty="0" smtClean="0">
                <a:solidFill>
                  <a:schemeClr val="accent3"/>
                </a:solidFill>
              </a:rPr>
              <a:t> sum = 1 + 2 + 3;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sum;</a:t>
            </a:r>
          </a:p>
          <a:p>
            <a:pPr marL="0" indent="0">
              <a:buNone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"The sum is " + sum;</a:t>
            </a:r>
          </a:p>
          <a:p>
            <a:pPr marL="0" indent="0">
              <a:buNone/>
            </a:pPr>
            <a:r>
              <a:rPr lang="en-US" dirty="0" smtClean="0"/>
              <a:t>The sum is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9266-8731-4561-A05C-81C9673AD39F}" type="datetime1">
              <a:rPr lang="en-US" smtClean="0"/>
              <a:t>9/17/2015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= function(a, b)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= add(5, 10);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5173-8692-49D9-B287-93D52240196C}" type="datetime1">
              <a:rPr lang="en-US" smtClean="0"/>
              <a:t>9/17/2015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7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summer =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add: function(a, b)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summer.add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(5, 10);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64F5A-C452-4B2C-A2B8-1DD3D2201569}" type="datetime1">
              <a:rPr lang="en-US" smtClean="0"/>
              <a:t>9/17/2015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0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executor = function(action, a, b) 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action(a, b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= function(a, b) 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executor(add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5, 10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7B95-F2AA-43BE-A1DF-C9C496EF8DD3}" type="datetime1">
              <a:rPr lang="en-US" smtClean="0"/>
              <a:t>9/17/2015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596</Words>
  <Application>Microsoft Office PowerPoint</Application>
  <PresentationFormat>On-screen Show (4:3)</PresentationFormat>
  <Paragraphs>184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Computer Programming</vt:lpstr>
      <vt:lpstr>Chrome – Add Folder</vt:lpstr>
      <vt:lpstr>Chrome – Add Folder</vt:lpstr>
      <vt:lpstr>Web Page – index.html</vt:lpstr>
      <vt:lpstr>JavaScript Variables</vt:lpstr>
      <vt:lpstr>+ operator</vt:lpstr>
      <vt:lpstr>Functions</vt:lpstr>
      <vt:lpstr>Methods</vt:lpstr>
      <vt:lpstr>Function as argument</vt:lpstr>
      <vt:lpstr>Function as result</vt:lpstr>
      <vt:lpstr>Condition</vt:lpstr>
      <vt:lpstr>Truthry conditions</vt:lpstr>
      <vt:lpstr>Truly true</vt:lpstr>
      <vt:lpstr>String</vt:lpstr>
      <vt:lpstr>Number</vt:lpstr>
      <vt:lpstr>Boolean</vt:lpstr>
      <vt:lpstr>Array</vt:lpstr>
      <vt:lpstr>Object</vt:lpstr>
    </vt:vector>
  </TitlesOfParts>
  <Company>4THEX SOLUTIONS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</dc:title>
  <dc:creator>Palle Cogburn</dc:creator>
  <cp:lastModifiedBy>Palle Cogburn</cp:lastModifiedBy>
  <cp:revision>28</cp:revision>
  <dcterms:created xsi:type="dcterms:W3CDTF">2015-09-15T11:55:14Z</dcterms:created>
  <dcterms:modified xsi:type="dcterms:W3CDTF">2015-09-17T12:45:55Z</dcterms:modified>
</cp:coreProperties>
</file>