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76" r:id="rId4"/>
    <p:sldId id="277" r:id="rId5"/>
    <p:sldId id="260" r:id="rId6"/>
    <p:sldId id="261" r:id="rId7"/>
    <p:sldId id="257" r:id="rId8"/>
    <p:sldId id="258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B2AB-7E53-4444-A9AA-484976F48190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9F6-5E15-484B-AE07-E99A35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named ‘index.html’ in the folder, and it will appear in the ‘Sources’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A4-110A-4925-9333-BC5A7FDABDA6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2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327-6481-4226-A82C-E682EA4A35C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2B0-E00D-4C98-9C46-5C4CB5F093B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851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A3-EDB1-48B8-86CC-B4143E84912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218-273A-4075-9C9D-22197EABA91B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F56-2C12-43BA-B511-8155CE4B5F26}" type="datetime1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3BE6-683B-480E-BD58-7F6BEA0B7BD5}" type="datetime1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49F-C4CE-406B-B40A-9F02EDC68302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8053-4F23-4744-B7EF-88442188BCEC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1703-DF0D-4969-ACC9-C9FEC18DE100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AB30-4CB8-B358-F525BEAB214D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add(5, 10);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173-8692-49D9-B287-93D52240196C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add: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4F5A-C452-4B2C-A2B8-1DD3D2201569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executor = function(action, 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action(a, 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function(a,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executor(add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7B95-F2AA-43BE-A1DF-C9C496EF8DD3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function(a)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function()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+=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add;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fiver = summer(5);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FCF-F06B-4D07-A3E4-75BF796AD2D8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if(sum &gt; 5)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C4C2-3D09-49AC-B2B9-F32567B8319A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Truthry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 "5"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 !=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Truly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 !==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=== 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&gt;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("word") === "string"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"word".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("or");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word".slice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"1,2,3,4".split(",");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["1", "2", "3", "4"]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990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5.toString();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5.2534.toFixed(2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"5.25"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("5.25");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8" y="568550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true.toString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false.toString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"false";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"true");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291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an programmable electronic device that is used to do office work, and play games. It was recently invented.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word computer was first introduced in the English language in 1640-50. It was introduced from French </a:t>
            </a:r>
            <a:r>
              <a:rPr lang="en-US" i="1" dirty="0" err="1" smtClean="0"/>
              <a:t>computeur</a:t>
            </a:r>
            <a:r>
              <a:rPr lang="en-US" dirty="0" smtClean="0"/>
              <a:t>. It originates from the Latin word </a:t>
            </a:r>
            <a:r>
              <a:rPr lang="en-US" i="1" dirty="0" err="1" smtClean="0"/>
              <a:t>computare</a:t>
            </a:r>
            <a:r>
              <a:rPr lang="en-US" dirty="0" smtClean="0"/>
              <a:t>, which is a verb that means to calculate or estimate.</a:t>
            </a:r>
          </a:p>
          <a:p>
            <a:pPr marL="0" indent="0">
              <a:buNone/>
            </a:pPr>
            <a:r>
              <a:rPr lang="en-US" dirty="0" smtClean="0"/>
              <a:t>So computers were known even when Jesus walked the Earth.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window.addEventListener</a:t>
            </a:r>
            <a:r>
              <a:rPr lang="en-US" dirty="0">
                <a:solidFill>
                  <a:schemeClr val="accent3"/>
                </a:solidFill>
              </a:rPr>
              <a:t>("load", function() </a:t>
            </a:r>
            <a:r>
              <a:rPr lang="en-US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});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field = Field();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robot = </a:t>
            </a:r>
            <a:r>
              <a:rPr lang="en-US" dirty="0" err="1" smtClean="0">
                <a:solidFill>
                  <a:schemeClr val="accent3"/>
                </a:solidFill>
              </a:rPr>
              <a:t>JSRobot</a:t>
            </a:r>
            <a:r>
              <a:rPr lang="en-US" dirty="0" smtClean="0">
                <a:solidFill>
                  <a:schemeClr val="accent3"/>
                </a:solidFill>
              </a:rPr>
              <a:t>();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field.add</a:t>
            </a:r>
            <a:r>
              <a:rPr lang="en-US" dirty="0" smtClean="0">
                <a:solidFill>
                  <a:schemeClr val="accent3"/>
                </a:solidFill>
              </a:rPr>
              <a:t>(robot);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0974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robot.setSpeeds</a:t>
            </a:r>
            <a:r>
              <a:rPr lang="en-US" dirty="0" smtClean="0">
                <a:solidFill>
                  <a:schemeClr val="accent3"/>
                </a:solidFill>
              </a:rPr>
              <a:t>(right, left);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forward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backwards</a:t>
            </a:r>
          </a:p>
          <a:p>
            <a:pPr marL="514350" indent="-514350">
              <a:buAutoNum type="arabicPeriod"/>
            </a:pPr>
            <a:r>
              <a:rPr lang="en-US" dirty="0" smtClean="0"/>
              <a:t>Spin clockwise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a circle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chemeClr val="accent3"/>
                </a:solidFill>
              </a:rPr>
              <a:t>var </a:t>
            </a:r>
            <a:r>
              <a:rPr lang="nb-NO" dirty="0" smtClean="0">
                <a:solidFill>
                  <a:schemeClr val="accent3"/>
                </a:solidFill>
              </a:rPr>
              <a:t>robot </a:t>
            </a:r>
            <a:r>
              <a:rPr lang="nb-NO" dirty="0">
                <a:solidFill>
                  <a:schemeClr val="accent3"/>
                </a:solidFill>
              </a:rPr>
              <a:t>= JSRobot({x: </a:t>
            </a:r>
            <a:r>
              <a:rPr lang="nb-NO" dirty="0" smtClean="0">
                <a:solidFill>
                  <a:schemeClr val="accent3"/>
                </a:solidFill>
              </a:rPr>
              <a:t>horizontal, </a:t>
            </a:r>
            <a:r>
              <a:rPr lang="nb-NO" dirty="0">
                <a:solidFill>
                  <a:schemeClr val="accent3"/>
                </a:solidFill>
              </a:rPr>
              <a:t>y: </a:t>
            </a:r>
            <a:r>
              <a:rPr lang="nb-NO" dirty="0" smtClean="0">
                <a:solidFill>
                  <a:schemeClr val="accent3"/>
                </a:solidFill>
              </a:rPr>
              <a:t>vertical});</a:t>
            </a:r>
          </a:p>
          <a:p>
            <a:pPr marL="0" indent="0">
              <a:buNone/>
            </a:pPr>
            <a:endParaRPr lang="nb-NO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nb-NO" dirty="0" smtClean="0">
                <a:solidFill>
                  <a:schemeClr val="accent3"/>
                </a:solidFill>
              </a:rPr>
              <a:t>Make the robot start: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middle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top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right corner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568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var</a:t>
            </a:r>
            <a:r>
              <a:rPr lang="en-US" dirty="0">
                <a:solidFill>
                  <a:schemeClr val="accent3"/>
                </a:solidFill>
              </a:rPr>
              <a:t> robot = </a:t>
            </a:r>
            <a:r>
              <a:rPr lang="en-US" dirty="0" err="1">
                <a:solidFill>
                  <a:schemeClr val="accent3"/>
                </a:solidFill>
              </a:rPr>
              <a:t>JSRobot</a:t>
            </a:r>
            <a:r>
              <a:rPr lang="en-US" dirty="0">
                <a:solidFill>
                  <a:schemeClr val="accent3"/>
                </a:solidFill>
              </a:rPr>
              <a:t>({x: </a:t>
            </a:r>
            <a:r>
              <a:rPr lang="en-US" dirty="0" smtClean="0">
                <a:solidFill>
                  <a:schemeClr val="accent3"/>
                </a:solidFill>
              </a:rPr>
              <a:t>horizontal, </a:t>
            </a:r>
            <a:r>
              <a:rPr lang="en-US" dirty="0">
                <a:solidFill>
                  <a:schemeClr val="accent3"/>
                </a:solidFill>
              </a:rPr>
              <a:t>y: </a:t>
            </a:r>
            <a:r>
              <a:rPr lang="en-US" dirty="0" smtClean="0">
                <a:solidFill>
                  <a:schemeClr val="accent3"/>
                </a:solidFill>
              </a:rPr>
              <a:t>vertical}, color);</a:t>
            </a:r>
          </a:p>
          <a:p>
            <a:pPr marL="0" indent="0">
              <a:buNone/>
            </a:pPr>
            <a:r>
              <a:rPr lang="en-US" i="1" dirty="0" smtClean="0"/>
              <a:t>The color argument is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Yellow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Blue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512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multiple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field.add</a:t>
            </a:r>
            <a:r>
              <a:rPr lang="en-US" dirty="0" smtClean="0">
                <a:solidFill>
                  <a:schemeClr val="accent3"/>
                </a:solidFill>
              </a:rPr>
              <a:t>(robot);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window.setTimeout</a:t>
            </a:r>
            <a:r>
              <a:rPr lang="en-US" dirty="0">
                <a:solidFill>
                  <a:schemeClr val="accent3"/>
                </a:solidFill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</a:t>
            </a:r>
            <a:r>
              <a:rPr lang="en-US" dirty="0" err="1">
                <a:solidFill>
                  <a:schemeClr val="accent3"/>
                </a:solidFill>
              </a:rPr>
              <a:t>robot.stop</a:t>
            </a:r>
            <a:r>
              <a:rPr lang="en-US" dirty="0">
                <a:solidFill>
                  <a:schemeClr val="accent3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}, 4000);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14603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robot.onMove</a:t>
            </a:r>
            <a:r>
              <a:rPr lang="en-US" dirty="0" smtClean="0">
                <a:solidFill>
                  <a:schemeClr val="accent3"/>
                </a:solidFill>
              </a:rPr>
              <a:t>(function(location</a:t>
            </a:r>
            <a:r>
              <a:rPr lang="en-US" dirty="0">
                <a:solidFill>
                  <a:schemeClr val="accent3"/>
                </a:solidFill>
              </a:rPr>
              <a:t>) </a:t>
            </a:r>
            <a:r>
              <a:rPr lang="en-US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});</a:t>
            </a:r>
          </a:p>
          <a:p>
            <a:pPr marL="0" indent="0">
              <a:buNone/>
            </a:pPr>
            <a:r>
              <a:rPr lang="en-US" dirty="0" smtClean="0"/>
              <a:t>The location argument is an object: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previous: { x, y, direction},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  current: { x, y, direction}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}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not for girls.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first female programmers was Ada Lovelace. She lived 1815-1852.</a:t>
            </a:r>
          </a:p>
          <a:p>
            <a:pPr marL="0" indent="0">
              <a:buNone/>
            </a:pPr>
            <a:r>
              <a:rPr lang="en-US" dirty="0" smtClean="0"/>
              <a:t>She was an analyst, metaphysician, and known as the founder of scientific computing.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 Byron, Countess of Love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94" y="4524509"/>
            <a:ext cx="1262062" cy="16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3"/>
                </a:solidFill>
              </a:rPr>
              <a:t>onMove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method to make the robot stop when it reaches </a:t>
            </a:r>
            <a:r>
              <a:rPr lang="en-US" dirty="0" smtClean="0">
                <a:solidFill>
                  <a:schemeClr val="accent3"/>
                </a:solidFill>
              </a:rPr>
              <a:t>y</a:t>
            </a:r>
            <a:r>
              <a:rPr lang="en-US" dirty="0" smtClean="0"/>
              <a:t> &gt; 400.</a:t>
            </a:r>
          </a:p>
          <a:p>
            <a:pPr marL="0" indent="0">
              <a:buNone/>
            </a:pPr>
            <a:r>
              <a:rPr lang="en-US" dirty="0" smtClean="0"/>
              <a:t>Use a condition, and the </a:t>
            </a:r>
            <a:r>
              <a:rPr lang="en-US" dirty="0" smtClean="0">
                <a:solidFill>
                  <a:schemeClr val="accent3"/>
                </a:solidFill>
              </a:rPr>
              <a:t>if</a:t>
            </a:r>
            <a:r>
              <a:rPr lang="en-US" dirty="0"/>
              <a:t>-</a:t>
            </a:r>
            <a:r>
              <a:rPr lang="en-US" dirty="0" smtClean="0"/>
              <a:t>statement.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if(y &gt; 400)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robot.stop</a:t>
            </a:r>
            <a:r>
              <a:rPr lang="en-US" dirty="0" smtClean="0">
                <a:solidFill>
                  <a:schemeClr val="accent3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boring.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fun! It is like fitness for the brain.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xprize.org/sites/default/files/styles/standard_post_featured_image/public/learning01_960x435.jpg?itok=TnmsbV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176619"/>
            <a:ext cx="4298590" cy="19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14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057400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F12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92" y="3429000"/>
            <a:ext cx="3162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FFF6-7B56-4A06-A3D0-DFA9EB3EBC1D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71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27-C4F3-4FD3-A6BB-1E8866B655A8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– index.html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of my page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660" y="1815152"/>
            <a:ext cx="163774" cy="263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2263" y="3757684"/>
            <a:ext cx="168775" cy="35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91319" y="2129051"/>
            <a:ext cx="182197" cy="132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49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Tag name</a:t>
            </a:r>
            <a:r>
              <a:rPr lang="en-US" sz="2400" dirty="0" smtClean="0"/>
              <a:t>, content, </a:t>
            </a:r>
            <a:r>
              <a:rPr lang="en-US" sz="2400" dirty="0" smtClean="0">
                <a:solidFill>
                  <a:schemeClr val="accent2"/>
                </a:solidFill>
              </a:rPr>
              <a:t>attribute 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attribute value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572-2EDC-4669-B3CE-54BED61294D5}" type="datetime1">
              <a:rPr lang="en-US" smtClean="0"/>
              <a:t>9/20/2015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 Variables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"Palle";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47;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danish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= [55396, "Big River Dr.", "Bend", "OR", 97707];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or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house: 55396, street: "Big River Dr.", city: "Bend",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state: "OR",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"97707"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house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address.house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499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Number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Boolean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, Object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B975-9400-45B6-B8DD-72FA0247083D}" type="datetime1">
              <a:rPr lang="en-US" smtClean="0"/>
              <a:t>9/20/2015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sum;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"The sum is " + sum;</a:t>
            </a:r>
          </a:p>
          <a:p>
            <a:pPr marL="0" indent="0">
              <a:buNone/>
            </a:pPr>
            <a:r>
              <a:rPr lang="en-US" dirty="0" smtClean="0"/>
              <a:t>The sum is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9266-8731-4561-A05C-81C9673AD39F}" type="datetime1">
              <a:rPr lang="en-US" smtClean="0"/>
              <a:t>9/20/2015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1013</Words>
  <Application>Microsoft Office PowerPoint</Application>
  <PresentationFormat>On-screen Show (4:3)</PresentationFormat>
  <Paragraphs>286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Computer Programming</vt:lpstr>
      <vt:lpstr>PowerPoint Presentation</vt:lpstr>
      <vt:lpstr>PowerPoint Presentation</vt:lpstr>
      <vt:lpstr>PowerPoint Presentation</vt:lpstr>
      <vt:lpstr>Chrome – Add Folder</vt:lpstr>
      <vt:lpstr>Chrome – Add Folder</vt:lpstr>
      <vt:lpstr>Web Page – index.html</vt:lpstr>
      <vt:lpstr>JavaScript Variables</vt:lpstr>
      <vt:lpstr>+ operator</vt:lpstr>
      <vt:lpstr>Functions</vt:lpstr>
      <vt:lpstr>Methods</vt:lpstr>
      <vt:lpstr>Function as argument</vt:lpstr>
      <vt:lpstr>Function as result</vt:lpstr>
      <vt:lpstr>Condition</vt:lpstr>
      <vt:lpstr>Truthry conditions</vt:lpstr>
      <vt:lpstr>Truly true</vt:lpstr>
      <vt:lpstr>String</vt:lpstr>
      <vt:lpstr>Number</vt:lpstr>
      <vt:lpstr>Boolean</vt:lpstr>
      <vt:lpstr>Array</vt:lpstr>
      <vt:lpstr>Object</vt:lpstr>
      <vt:lpstr>Load event</vt:lpstr>
      <vt:lpstr>JSRobot</vt:lpstr>
      <vt:lpstr>Set speeds</vt:lpstr>
      <vt:lpstr>Set start</vt:lpstr>
      <vt:lpstr>Set color</vt:lpstr>
      <vt:lpstr>Make multiple robots</vt:lpstr>
      <vt:lpstr>Make it stop</vt:lpstr>
      <vt:lpstr>Listen to it</vt:lpstr>
      <vt:lpstr>Control it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Palle Cogburn</dc:creator>
  <cp:lastModifiedBy>Palle Cogburn</cp:lastModifiedBy>
  <cp:revision>54</cp:revision>
  <dcterms:created xsi:type="dcterms:W3CDTF">2015-09-15T11:55:14Z</dcterms:created>
  <dcterms:modified xsi:type="dcterms:W3CDTF">2015-09-20T20:14:39Z</dcterms:modified>
</cp:coreProperties>
</file>