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6" r:id="rId2"/>
    <p:sldId id="272" r:id="rId3"/>
    <p:sldId id="317" r:id="rId4"/>
    <p:sldId id="318" r:id="rId5"/>
    <p:sldId id="319" r:id="rId6"/>
    <p:sldId id="320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0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Arial Unicode MS" panose="020B0604020202020204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36"/>
    <a:srgbClr val="E8DA64"/>
    <a:srgbClr val="D1A960"/>
    <a:srgbClr val="BDCA40"/>
    <a:srgbClr val="EACE62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6827" y="3102428"/>
            <a:ext cx="770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Command 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객체값 검증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&amp;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lang="ko-KR" altLang="en-US" sz="32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5" y="2397155"/>
            <a:ext cx="318002" cy="3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공통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7750629" y="1654629"/>
            <a:ext cx="423437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40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kumimoji="1" lang="en-US" altLang="ko-KR" sz="140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: aspectj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표현식을 값으로 가지며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는 리턴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타입이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일반적으로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, 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는 몸체에 코드 가지고 있지 않음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을 참조할 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 이용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같은 클래스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같은 패키지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클래스명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다른 패키지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패키지명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XML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057742"/>
            <a:ext cx="11096625" cy="1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Q&amp;A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463440" y="1974802"/>
            <a:ext cx="1109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org.springframework.validation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인터페이스를 사용하면 스프링이 제공하는 객체 검증 및 에러 메시지 지원 등의 기능을 사용 할 수 있다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컨트롤러에서 커맨드 객체의 값을 검증 할 때 유용하게 쓰인다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8425" y="4939172"/>
            <a:ext cx="7150837" cy="1077218"/>
            <a:chOff x="588930" y="3264847"/>
            <a:chExt cx="7150837" cy="107721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88930" y="3264847"/>
              <a:ext cx="5278470" cy="107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interface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clazz);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F85061E-E6C3-C84C-BB7D-87EC6FAD4193}"/>
                </a:ext>
              </a:extLst>
            </p:cNvPr>
            <p:cNvSpPr txBox="1"/>
            <p:nvPr/>
          </p:nvSpPr>
          <p:spPr>
            <a:xfrm>
              <a:off x="4580562" y="3280033"/>
              <a:ext cx="31592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▲해당 타입 객체 지원 여부 검증</a:t>
              </a:r>
              <a:r>
                <a:rPr lang="en-US" altLang="ko-KR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드</a:t>
              </a:r>
              <a:endPara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실 객체에 대한 검증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9244" y="3132725"/>
            <a:ext cx="4797649" cy="1676006"/>
            <a:chOff x="7043057" y="1630890"/>
            <a:chExt cx="4797649" cy="167600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57" y="1969444"/>
              <a:ext cx="4797649" cy="133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7043057" y="1630890"/>
              <a:ext cx="100148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pom.xml</a:t>
              </a:r>
              <a:endParaRPr kumimoji="1" lang="ko-KR" altLang="en-US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7988" y="2191465"/>
            <a:ext cx="8117607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JoinValidator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implements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supports(Class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?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clazz)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Member.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.isAssignableFrom(clazz);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validate(Object target, Errors errors)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Member regReq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(Member) target;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(regReq.getEmail()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regReq.getEmail().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trim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().isEmpty())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errors.rejectValue(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 ValidationUtils.rejectIfEmptyOrWhitespace(errors, "email", "email을 입력해주세요");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"pwd"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"비밀번호를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"birth"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"생일을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4283" y="2179099"/>
            <a:ext cx="1830736" cy="260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5673065" y="3327105"/>
            <a:ext cx="591089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Object target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errors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에러 정보를 보관할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반드시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커맨드 객체 뒤에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위치해야한다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5673065" y="2463888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JoinValidator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Member type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support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err="1">
                  <a:latin typeface="배달의민족 주아" pitchFamily="18" charset="-127"/>
                  <a:ea typeface="배달의민족 주아" pitchFamily="18" charset="-127"/>
                </a:rPr>
                <a:t>ValidationUtils</a:t>
              </a:r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7988" y="2096288"/>
            <a:ext cx="8669040" cy="3154710"/>
            <a:chOff x="597988" y="2368438"/>
            <a:chExt cx="8669040" cy="31547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97988" y="2368438"/>
              <a:ext cx="8669040" cy="315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implements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Member.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.isAssignableFrom(clazz);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 regReq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(Member) target;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(regReq.getEmail()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==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null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||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regReq.getEmail().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trim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().isEmpty())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errors.rejectValue(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"email을 입력해주세요"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  <a:endPara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</a:t>
              </a:r>
              <a:r>
                <a:rPr kumimoji="1" lang="en-US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p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ace(errors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email"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email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을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입력해주세요"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"pwd"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"비밀번호를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"birth"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"생일을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8352" y="3889830"/>
              <a:ext cx="7630334" cy="422728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48351" y="4477660"/>
              <a:ext cx="7630334" cy="2113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꺾인 연결선 2"/>
            <p:cNvCxnSpPr>
              <a:stCxn id="21" idx="1"/>
              <a:endCxn id="24" idx="1"/>
            </p:cNvCxnSpPr>
            <p:nvPr/>
          </p:nvCxnSpPr>
          <p:spPr>
            <a:xfrm rot="10800000" flipV="1">
              <a:off x="1448352" y="4101194"/>
              <a:ext cx="1" cy="4821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460373" y="4675417"/>
            <a:ext cx="956041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Validat</a:t>
            </a:r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ionUtils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클래스에서 지원하는 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rejectIfEmpty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에러 코드 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rejectIfEmptyOrWhitespace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null, empty, </a:t>
            </a:r>
            <a:r>
              <a:rPr kumimoji="1" lang="ko-KR" altLang="en-US" u="sng" dirty="0" smtClean="0">
                <a:latin typeface="배달의민족 주아" pitchFamily="18" charset="-127"/>
                <a:ea typeface="배달의민족 주아" pitchFamily="18" charset="-127"/>
              </a:rPr>
              <a:t>공백문자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 경우 에러 코드 추가</a:t>
            </a:r>
            <a:endParaRPr kumimoji="1"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사용하면 </a:t>
            </a:r>
            <a:r>
              <a:rPr kumimoji="1" lang="ko-KR" altLang="en-US" dirty="0" smtClean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빈 값에 대한 검증 코드를 대체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할 수 있다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Controller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932" y="2135501"/>
            <a:ext cx="6084011" cy="3508653"/>
            <a:chOff x="588932" y="2135501"/>
            <a:chExt cx="6084011" cy="350865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8932" y="2135501"/>
              <a:ext cx="6084011" cy="350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//회원가입처리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@RequestMapping(value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, method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RequestMethod.POST)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String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join(Member member, BindingResult bindingResult)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new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JoinValidator().validate(member, bindingResult);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bindingResult.hasErrors()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try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memberdao.insert(member);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catch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(Exception e)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System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out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println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(e.getMessage());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"redirect:/index.htm"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 /index.htm 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74893" y="2854474"/>
              <a:ext cx="4457820" cy="260795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9" y="2778660"/>
            <a:ext cx="157842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8" y="3243195"/>
            <a:ext cx="57694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오류 발생시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회원 가입 페이지 재 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인터페이스의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이용해서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오류 여부 확인 가능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4893" y="3232320"/>
            <a:ext cx="4457820" cy="657507"/>
          </a:xfrm>
          <a:prstGeom prst="rect">
            <a:avLst/>
          </a:prstGeom>
          <a:noFill/>
          <a:ln w="28575">
            <a:solidFill>
              <a:srgbClr val="BA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28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8" y="4309470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오류 미 발생시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메인 페이지로 이동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4893" y="3975703"/>
            <a:ext cx="4457820" cy="13256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4925054" y="1878109"/>
            <a:ext cx="63463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정보를 담은 </a:t>
            </a: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/ Error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파라미터를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받는다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63440" y="1448836"/>
            <a:ext cx="198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607982" y="1466206"/>
            <a:ext cx="61659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을 이용해서 모든 커맨드 객체 검증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1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55186" y="1997761"/>
            <a:ext cx="5383397" cy="430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mvc:annotation-driven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validator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"validatior"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"custom.CommonValidator"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7574" y="2574012"/>
            <a:ext cx="6343970" cy="3508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@RequestMapping(method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RequestMethod.POST)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login(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@Valid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 loginCommand, Errors errors)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(errors.hasErrors())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Login_Form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setValidator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addValidator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938815" y="3260852"/>
            <a:ext cx="36590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@Valid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붙은 커맨드 객체 검사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만약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false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하면 객체 검증하지 않음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832929" y="4743147"/>
            <a:ext cx="365905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말고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767613" y="5827084"/>
            <a:ext cx="393525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함께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95331" y="2946422"/>
            <a:ext cx="4842672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@EnableWebMvc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SmapleConfig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WebMvcConfigureAdapter{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 getValidator(){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CommonValidator();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901543" y="2574012"/>
            <a:ext cx="503646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▼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객체를 생성하는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getValidator() method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재정의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7008243" y="4702106"/>
            <a:ext cx="50364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@Configuration :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java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spring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환경 설정과 관련된 파일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@EnablleWebMvc : SpringMvc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구성할 때 필요한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Bean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자동 설정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42816" y="521608"/>
            <a:ext cx="45720" cy="2359106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12837" y="1278193"/>
            <a:ext cx="32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주아" panose="02020603020101020101" charset="-127"/>
                <a:ea typeface="배달의민족 주아" panose="02020603020101020101" charset="-127"/>
              </a:rPr>
              <a:t>@Valid &amp; @</a:t>
            </a:r>
            <a:r>
              <a:rPr kumimoji="1" lang="en-US" altLang="ko-KR" sz="2000" smtClean="0">
                <a:latin typeface="배달의민족 주아" panose="02020603020101020101" charset="-127"/>
                <a:ea typeface="배달의민족 주아" panose="02020603020101020101" charset="-127"/>
              </a:rPr>
              <a:t>InitBinder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@Valid &amp; @InitBinder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1973766"/>
            <a:ext cx="3763362" cy="9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718874" y="1323628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validate()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메소드를 직접 호출하지 않고 스프링 프레임워크에서 호출하지 않고 검증  </a:t>
            </a:r>
            <a:endParaRPr kumimoji="1" lang="ko-KR" altLang="en-US" sz="1600" dirty="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3" y="4427344"/>
            <a:ext cx="4392488" cy="9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188444" y="2540964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1.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사전작업</a:t>
            </a:r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(pom.xml)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97010" y="4438231"/>
            <a:ext cx="1020161" cy="2616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05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6197" y="4416519"/>
            <a:ext cx="71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</a:rPr>
              <a:t>@Valid </a:t>
            </a:r>
          </a:p>
          <a:p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: Command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객체를 검사하는 함수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(validate())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를 직접 호출하지 않고 스프링이 호출하도록 설정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유효성 검증이 필요한 커맨드 객체임을 표시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: @Valid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커맨드 객체는 자동으로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이 붙어있는 함수를 실행하게 됨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8" y="3057449"/>
            <a:ext cx="10029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5268776" y="3237781"/>
            <a:ext cx="685709" cy="276999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5238" y="5544224"/>
            <a:ext cx="1005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@InitBinder </a:t>
            </a:r>
            <a:endParaRPr lang="en-US" altLang="ko-KR" sz="1600" smtClean="0">
              <a:solidFill>
                <a:srgbClr val="BA2836"/>
              </a:solidFill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적용된 메소드를 이용해서 폼과 커맨드 객체 사이의 매핑을 처리해주는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WebDataBinder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초기화할 수 있도록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메소드에서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binder.setValidator()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통해 커맨드 객체의 유효성 여부를 검사할 때 사용할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Validator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설정하게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됨</a:t>
            </a:r>
            <a:endParaRPr lang="ko-KR" altLang="en-US" sz="140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 flipH="1">
            <a:off x="5611630" y="3514780"/>
            <a:ext cx="1" cy="923451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18" y="4699841"/>
            <a:ext cx="0" cy="844383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0" y="1753805"/>
            <a:ext cx="12192000" cy="477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906551" y="1150512"/>
            <a:ext cx="910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이용하여 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Aspect 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(advice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구현한 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method &amp; pointcut 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포함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구현 </a:t>
            </a:r>
            <a:endParaRPr lang="en-US" altLang="ko-KR" sz="20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12D3A33-7692-BA40-9F75-B21606CD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1" y="1245124"/>
            <a:ext cx="386945" cy="3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96099" y="1916934"/>
            <a:ext cx="2290706" cy="40011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Aspectj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354581" y="2526711"/>
            <a:ext cx="5499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&lt;groupId&gt;org.springframework&lt;/groupId&gt;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&lt;artifactId&gt;spring-aop&lt;/artifactId&gt;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&lt;version&gt;4.0.4. RELEASE&lt;/version&gt;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&lt;groupId&gt;org.aspectj&lt;/groupId&gt;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&lt;artifactId&gt;aspectjweaver&lt;/artifactId&gt;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&lt;version&gt;1.7.4&lt;/version&gt;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3015329" y="2483167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Pom.xml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의존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9308563" y="3254198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Library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직접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5665" y="3775304"/>
            <a:ext cx="5261867" cy="8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601</Words>
  <Application>Microsoft Office PowerPoint</Application>
  <PresentationFormat>사용자 지정</PresentationFormat>
  <Paragraphs>189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맑은 고딕</vt:lpstr>
      <vt:lpstr>배달의민족 주아</vt:lpstr>
      <vt:lpstr>Consolas</vt:lpstr>
      <vt:lpstr>Verdana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194</cp:revision>
  <dcterms:created xsi:type="dcterms:W3CDTF">2018-10-06T07:20:02Z</dcterms:created>
  <dcterms:modified xsi:type="dcterms:W3CDTF">2019-12-12T10:56:13Z</dcterms:modified>
</cp:coreProperties>
</file>