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sldIdLst>
    <p:sldId id="286" r:id="rId2"/>
    <p:sldId id="272" r:id="rId3"/>
    <p:sldId id="317" r:id="rId4"/>
    <p:sldId id="356" r:id="rId5"/>
    <p:sldId id="351" r:id="rId6"/>
    <p:sldId id="352" r:id="rId7"/>
    <p:sldId id="357" r:id="rId8"/>
    <p:sldId id="358" r:id="rId9"/>
    <p:sldId id="333" r:id="rId10"/>
    <p:sldId id="354" r:id="rId11"/>
    <p:sldId id="355" r:id="rId12"/>
    <p:sldId id="335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30" r:id="rId21"/>
    <p:sldId id="350" r:id="rId22"/>
    <p:sldId id="368" r:id="rId23"/>
    <p:sldId id="369" r:id="rId24"/>
    <p:sldId id="344" r:id="rId25"/>
    <p:sldId id="367" r:id="rId26"/>
    <p:sldId id="302" r:id="rId27"/>
  </p:sldIdLst>
  <p:sldSz cx="12192000" cy="6858000"/>
  <p:notesSz cx="6858000" cy="9144000"/>
  <p:embeddedFontLst>
    <p:embeddedFont>
      <p:font typeface="맑은 고딕" pitchFamily="50" charset="-127"/>
      <p:regular r:id="rId29"/>
      <p:bold r:id="rId30"/>
    </p:embeddedFont>
    <p:embeddedFont>
      <p:font typeface="배달의민족 주아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F6F2"/>
    <a:srgbClr val="000000"/>
    <a:srgbClr val="7F7F7F"/>
    <a:srgbClr val="326295"/>
    <a:srgbClr val="EACE62"/>
    <a:srgbClr val="BA2836"/>
    <a:srgbClr val="F5F1EB"/>
    <a:srgbClr val="ECE4D9"/>
    <a:srgbClr val="A5C5E8"/>
    <a:srgbClr val="D1A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2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34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jpeg"/><Relationship Id="rId35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10720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87 -0.00209 L -1.25E-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82 0.0007 L 5E-6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49" y="1238251"/>
            <a:ext cx="58831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49" y="2971802"/>
            <a:ext cx="5872277" cy="34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8251"/>
            <a:ext cx="5975231" cy="40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205" y="5290459"/>
            <a:ext cx="5976026" cy="11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857" y="7781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1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D0119AE-4EA2-499B-9972-C575E5EBA5AD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각 삼각형[R] 8">
            <a:extLst>
              <a:ext uri="{FF2B5EF4-FFF2-40B4-BE49-F238E27FC236}">
                <a16:creationId xmlns:a16="http://schemas.microsoft.com/office/drawing/2014/main" xmlns="" id="{69CAA8AD-6975-4A66-B3B6-BC48151AA50D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9F3D26-132C-40C5-B9DB-D8F1B785953C}"/>
              </a:ext>
            </a:extLst>
          </p:cNvPr>
          <p:cNvSpPr txBox="1"/>
          <p:nvPr/>
        </p:nvSpPr>
        <p:spPr>
          <a:xfrm>
            <a:off x="212837" y="199491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37E292-F07C-46B7-81A2-6CEC087515E5}"/>
              </a:ext>
            </a:extLst>
          </p:cNvPr>
          <p:cNvSpPr txBox="1"/>
          <p:nvPr/>
        </p:nvSpPr>
        <p:spPr>
          <a:xfrm>
            <a:off x="489857" y="77815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4F7FAE-8574-4214-83A6-27146190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4" y="1560618"/>
            <a:ext cx="5776450" cy="452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F0CC549-B920-4EE2-A9C3-58ADFB3C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6" y="1560617"/>
            <a:ext cx="57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9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업무 분석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665E0FFB-A2F3-4614-9211-B06E4467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55140"/>
              </p:ext>
            </p:extLst>
          </p:nvPr>
        </p:nvGraphicFramePr>
        <p:xfrm>
          <a:off x="1074656" y="1404272"/>
          <a:ext cx="10058402" cy="4826844"/>
        </p:xfrm>
        <a:graphic>
          <a:graphicData uri="http://schemas.openxmlformats.org/drawingml/2006/table">
            <a:tbl>
              <a:tblPr/>
              <a:tblGrid>
                <a:gridCol w="368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52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393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업무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김진성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배인영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윤다정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이정은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정은아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UI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회원가입</a:t>
                      </a:r>
                      <a:r>
                        <a:rPr lang="en-US" altLang="ko-KR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로그인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회원정보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마이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캘린더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칸반보드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공지사항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드라이브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휴지통</a:t>
                      </a:r>
                      <a:endParaRPr lang="en-US" altLang="ko-KR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즐겨찾기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멤버 초대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 err="1">
                          <a:latin typeface="배달의민족 주아" pitchFamily="18" charset="-127"/>
                          <a:ea typeface="배달의민족 주아" pitchFamily="18" charset="-127"/>
                        </a:rPr>
                        <a:t>알람</a:t>
                      </a:r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채팅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39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테마 설정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648A20-ECE1-4E97-8248-F6320E7D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57346"/>
            <a:ext cx="8653806" cy="5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5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26284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98E38C-2AAF-45D7-B9AB-5FE3FAE1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1329179"/>
            <a:ext cx="11500702" cy="50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6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ERD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6C6481-38E1-45EE-A913-C9EC77F3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4" y="1348033"/>
            <a:ext cx="11489699" cy="50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9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8" name="그림 7" descr="project.png">
            <a:extLst>
              <a:ext uri="{FF2B5EF4-FFF2-40B4-BE49-F238E27FC236}">
                <a16:creationId xmlns:a16="http://schemas.microsoft.com/office/drawing/2014/main" xmlns="" id="{94C6DFB3-DB07-4BBD-8A90-D6DC4E76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7" y="1283067"/>
            <a:ext cx="6641116" cy="52221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B655D1F-B376-427A-93A4-ED9CCA9D2FBE}"/>
              </a:ext>
            </a:extLst>
          </p:cNvPr>
          <p:cNvSpPr/>
          <p:nvPr/>
        </p:nvSpPr>
        <p:spPr>
          <a:xfrm>
            <a:off x="8011886" y="1283067"/>
            <a:ext cx="1301436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D104EBF-4BFE-4E20-A86F-78BE14F60AAA}"/>
              </a:ext>
            </a:extLst>
          </p:cNvPr>
          <p:cNvSpPr/>
          <p:nvPr/>
        </p:nvSpPr>
        <p:spPr>
          <a:xfrm>
            <a:off x="201548" y="2074562"/>
            <a:ext cx="2275115" cy="7837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캘린더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2A6EEBA-1237-4F63-A179-995D66216390}"/>
              </a:ext>
            </a:extLst>
          </p:cNvPr>
          <p:cNvSpPr/>
          <p:nvPr/>
        </p:nvSpPr>
        <p:spPr>
          <a:xfrm>
            <a:off x="212837" y="3802816"/>
            <a:ext cx="2252540" cy="359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2A9DFA1-A623-438D-AA8F-546E81E48A1C}"/>
              </a:ext>
            </a:extLst>
          </p:cNvPr>
          <p:cNvSpPr/>
          <p:nvPr/>
        </p:nvSpPr>
        <p:spPr>
          <a:xfrm>
            <a:off x="9508867" y="3186260"/>
            <a:ext cx="2120194" cy="23804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대시보드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캘린더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공지사항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드라이브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EB9F3E-F26A-49C5-9DE3-1F816E4E9505}"/>
              </a:ext>
            </a:extLst>
          </p:cNvPr>
          <p:cNvSpPr/>
          <p:nvPr/>
        </p:nvSpPr>
        <p:spPr>
          <a:xfrm>
            <a:off x="2672206" y="1808156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B80D2C9-8086-45DE-B639-CB177FB69190}"/>
              </a:ext>
            </a:extLst>
          </p:cNvPr>
          <p:cNvSpPr/>
          <p:nvPr/>
        </p:nvSpPr>
        <p:spPr>
          <a:xfrm>
            <a:off x="4768342" y="1577753"/>
            <a:ext cx="3243544" cy="2664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67AD9A-73B6-4677-B3BD-62772315948C}"/>
              </a:ext>
            </a:extLst>
          </p:cNvPr>
          <p:cNvSpPr/>
          <p:nvPr/>
        </p:nvSpPr>
        <p:spPr>
          <a:xfrm>
            <a:off x="2672206" y="3291187"/>
            <a:ext cx="1170451" cy="2664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58">
            <a:extLst>
              <a:ext uri="{FF2B5EF4-FFF2-40B4-BE49-F238E27FC236}">
                <a16:creationId xmlns:a16="http://schemas.microsoft.com/office/drawing/2014/main" xmlns="" id="{31D74E14-5173-4DE6-AA87-A409BA62CF36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rot="10800000" flipV="1">
            <a:off x="1339106" y="1941358"/>
            <a:ext cx="1333100" cy="13320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64">
            <a:extLst>
              <a:ext uri="{FF2B5EF4-FFF2-40B4-BE49-F238E27FC236}">
                <a16:creationId xmlns:a16="http://schemas.microsoft.com/office/drawing/2014/main" xmlns="" id="{EB57FBEA-D585-4F2B-9CCD-74F1DB6A7723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339108" y="3424390"/>
            <a:ext cx="1333103" cy="37842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70">
            <a:extLst>
              <a:ext uri="{FF2B5EF4-FFF2-40B4-BE49-F238E27FC236}">
                <a16:creationId xmlns:a16="http://schemas.microsoft.com/office/drawing/2014/main" xmlns="" id="{147C10A9-563A-4AAD-9856-F8D05AEC3DE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9313322" y="1416270"/>
            <a:ext cx="1602797" cy="395748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95">
            <a:extLst>
              <a:ext uri="{FF2B5EF4-FFF2-40B4-BE49-F238E27FC236}">
                <a16:creationId xmlns:a16="http://schemas.microsoft.com/office/drawing/2014/main" xmlns="" id="{003088A3-6436-4F52-A651-D77938EF3E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011886" y="1710957"/>
            <a:ext cx="1657408" cy="1475303"/>
          </a:xfrm>
          <a:prstGeom prst="bentConnector3">
            <a:avLst>
              <a:gd name="adj1" fmla="val 1022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D9AF9C4-6E0C-4987-97E1-4A91E0976C22}"/>
              </a:ext>
            </a:extLst>
          </p:cNvPr>
          <p:cNvSpPr/>
          <p:nvPr/>
        </p:nvSpPr>
        <p:spPr>
          <a:xfrm>
            <a:off x="9914847" y="1812018"/>
            <a:ext cx="2002544" cy="10463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회원 설정</a:t>
            </a:r>
            <a:r>
              <a:rPr lang="en-US" altLang="ko-KR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채팅</a:t>
            </a:r>
            <a:endParaRPr lang="en-US" altLang="ko-KR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xmlns="" val="33416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체크 리스트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F5F861-AEFE-467F-AD0B-F6BBD35F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7" y="4072380"/>
            <a:ext cx="5879668" cy="23189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619FDC5-1711-4CD6-810C-0C8610B4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" y="1373195"/>
            <a:ext cx="5898522" cy="2718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B9CE97-51FA-4179-9F58-ACED93989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70" y="1373195"/>
            <a:ext cx="5871860" cy="135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87D07F-F2DD-4EB0-8DA3-6622ABEF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992" y="2724346"/>
            <a:ext cx="5879668" cy="2873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8C1E59-3A1C-4D97-A7F0-8A6FA9684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315"/>
          <a:stretch/>
        </p:blipFill>
        <p:spPr>
          <a:xfrm>
            <a:off x="6171419" y="5588500"/>
            <a:ext cx="5860811" cy="7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8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391BDF5-629B-4AF3-A8CE-E4EA9DCEA48B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7E7A9195-0E51-4445-93B6-2976F8FBE0D8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1A2FE2-9AA3-4B6C-B724-5E77A728E14B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1DA38C-7DA6-4F89-9FAE-3F48885F2EE8}"/>
              </a:ext>
            </a:extLst>
          </p:cNvPr>
          <p:cNvSpPr txBox="1"/>
          <p:nvPr/>
        </p:nvSpPr>
        <p:spPr>
          <a:xfrm>
            <a:off x="489857" y="77815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트러블 슈팅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6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1105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분석 설계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2996592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2868846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35358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2997416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2869670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384836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601582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35441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09888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880561"/>
            <a:ext cx="130629" cy="2140864"/>
          </a:xfrm>
          <a:prstGeom prst="rect">
            <a:avLst/>
          </a:prstGeom>
          <a:solidFill>
            <a:srgbClr val="326295"/>
          </a:solidFill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284982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요구사항 정의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529510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기능요구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3444580" y="579689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분석설계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700603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BACK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083374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FRONT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466145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OPEN API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5848916"/>
            <a:ext cx="27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6231686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협업툴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91105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주제 선정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91105" y="5268040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1EFFF1F-F5CA-4DD2-849E-59987C5ECCCB}"/>
              </a:ext>
            </a:extLst>
          </p:cNvPr>
          <p:cNvSpPr/>
          <p:nvPr/>
        </p:nvSpPr>
        <p:spPr>
          <a:xfrm>
            <a:off x="4505984" y="2469823"/>
            <a:ext cx="3180032" cy="301657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513D87CD-D553-4DB4-9F33-C915BFF1E62A}"/>
              </a:ext>
            </a:extLst>
          </p:cNvPr>
          <p:cNvSpPr/>
          <p:nvPr/>
        </p:nvSpPr>
        <p:spPr>
          <a:xfrm rot="5400000">
            <a:off x="5653433" y="3605752"/>
            <a:ext cx="1074655" cy="744718"/>
          </a:xfrm>
          <a:prstGeom prst="triangle">
            <a:avLst/>
          </a:prstGeom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9D07E1F-B5A6-4388-913A-4E90E9212C51}"/>
              </a:ext>
            </a:extLst>
          </p:cNvPr>
          <p:cNvSpPr/>
          <p:nvPr/>
        </p:nvSpPr>
        <p:spPr>
          <a:xfrm>
            <a:off x="5203596" y="1180147"/>
            <a:ext cx="698840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E3510DE-0ABB-4E9C-9FBB-D5921D7C69B4}"/>
              </a:ext>
            </a:extLst>
          </p:cNvPr>
          <p:cNvSpPr/>
          <p:nvPr/>
        </p:nvSpPr>
        <p:spPr>
          <a:xfrm>
            <a:off x="0" y="1170542"/>
            <a:ext cx="5224814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9F868B-A0C3-487D-9255-34EFF1903B88}"/>
              </a:ext>
            </a:extLst>
          </p:cNvPr>
          <p:cNvSpPr/>
          <p:nvPr/>
        </p:nvSpPr>
        <p:spPr>
          <a:xfrm>
            <a:off x="8606920" y="1170955"/>
            <a:ext cx="3585080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35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:a16="http://schemas.microsoft.com/office/drawing/2014/main" xmlns="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:a16="http://schemas.microsoft.com/office/drawing/2014/main" xmlns="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:a16="http://schemas.microsoft.com/office/drawing/2014/main" xmlns="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:a16="http://schemas.microsoft.com/office/drawing/2014/main" xmlns="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:a16="http://schemas.microsoft.com/office/drawing/2014/main" xmlns="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:a16="http://schemas.microsoft.com/office/drawing/2014/main" xmlns="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:a16="http://schemas.microsoft.com/office/drawing/2014/main" xmlns="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:a16="http://schemas.microsoft.com/office/drawing/2014/main" xmlns="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:a16="http://schemas.microsoft.com/office/drawing/2014/main" xmlns="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:a16="http://schemas.microsoft.com/office/drawing/2014/main" xmlns="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856214" y="5746234"/>
            <a:ext cx="1502794" cy="56448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1731" y="4780947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73"/>
          <a:stretch/>
        </p:blipFill>
        <p:spPr>
          <a:xfrm>
            <a:off x="10183425" y="3167424"/>
            <a:ext cx="1724851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880040" y="4299006"/>
            <a:ext cx="1257357" cy="430808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:a16="http://schemas.microsoft.com/office/drawing/2014/main" xmlns="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37BB561-4363-43FA-856A-85194295F566}"/>
              </a:ext>
            </a:extLst>
          </p:cNvPr>
          <p:cNvSpPr/>
          <p:nvPr/>
        </p:nvSpPr>
        <p:spPr>
          <a:xfrm>
            <a:off x="0" y="1161886"/>
            <a:ext cx="8611062" cy="5419364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865E3F6-B0B3-431B-9CB5-47DFE917A49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51097" y="3895289"/>
            <a:ext cx="2208780" cy="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25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890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20503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7C338B-611A-40FE-8585-1CC256C852D1}"/>
              </a:ext>
            </a:extLst>
          </p:cNvPr>
          <p:cNvSpPr txBox="1"/>
          <p:nvPr/>
        </p:nvSpPr>
        <p:spPr>
          <a:xfrm>
            <a:off x="489857" y="789043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F764AB-E522-4FB1-80B8-CB98E1AE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95" y="1678011"/>
            <a:ext cx="2093539" cy="20473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B4D6C43-2F19-4E50-95F2-6D7DA8516E95}"/>
              </a:ext>
            </a:extLst>
          </p:cNvPr>
          <p:cNvSpPr/>
          <p:nvPr/>
        </p:nvSpPr>
        <p:spPr>
          <a:xfrm>
            <a:off x="315362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Colin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김진성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넌 알아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995ECC9-1E8C-4CAE-99AA-F5DD40B995F1}"/>
              </a:ext>
            </a:extLst>
          </p:cNvPr>
          <p:cNvSpPr/>
          <p:nvPr/>
        </p:nvSpPr>
        <p:spPr>
          <a:xfrm>
            <a:off x="2703823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Crystal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배인영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현명하고 뛰어나게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있잖아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4EB45DA-9A47-4871-8747-E29A8FD11133}"/>
              </a:ext>
            </a:extLst>
          </p:cNvPr>
          <p:cNvSpPr/>
          <p:nvPr/>
        </p:nvSpPr>
        <p:spPr>
          <a:xfrm>
            <a:off x="5092284" y="3855563"/>
            <a:ext cx="219684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Cindy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윤다정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다정한 사람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Please..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9D0FFC0-4ABF-41AB-B8E9-6B7D5F3B31AA}"/>
              </a:ext>
            </a:extLst>
          </p:cNvPr>
          <p:cNvSpPr/>
          <p:nvPr/>
        </p:nvSpPr>
        <p:spPr>
          <a:xfrm>
            <a:off x="748074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Chole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이정은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은혜롭게 다스려라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B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완전 성공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9DD3749-D532-4536-97C3-F488104ABD01}"/>
              </a:ext>
            </a:extLst>
          </p:cNvPr>
          <p:cNvSpPr/>
          <p:nvPr/>
        </p:nvSpPr>
        <p:spPr>
          <a:xfrm>
            <a:off x="9793895" y="3855563"/>
            <a:ext cx="2121530" cy="2460396"/>
          </a:xfrm>
          <a:prstGeom prst="rect">
            <a:avLst/>
          </a:prstGeom>
          <a:solidFill>
            <a:schemeClr val="bg1"/>
          </a:solidFill>
          <a:ln w="3810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Cathy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이름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정은아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뜻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은처럼 예쁘게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혈액형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O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형</a:t>
            </a:r>
            <a:endParaRPr lang="en-US" altLang="ko-KR" dirty="0">
              <a:solidFill>
                <a:schemeClr val="tx1"/>
              </a:solidFill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명대사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사주세요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~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ED97960-1731-4D0A-9769-B3EEF36C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45" y="1678011"/>
            <a:ext cx="2086434" cy="2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26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598532" y="2971800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510530" y="2971799"/>
            <a:ext cx="73152" cy="914400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3366" y="301534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그동안 수고하셨습니다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3411" y="6052459"/>
            <a:ext cx="5807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다들 빠르게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취뽀하고</a:t>
            </a:r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적게 일하고 많이 버세요♥ 강사님 너무 감사했어요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68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169" y="2688792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업무와 사생활 분리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169" y="3499776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6881" y="4354305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공유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880" y="2121212"/>
            <a:ext cx="467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사용자들이 말하는 </a:t>
            </a:r>
            <a:r>
              <a:rPr lang="ko-KR" altLang="en-US" sz="240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협업 툴</a:t>
            </a:r>
            <a:r>
              <a:rPr lang="ko-KR" altLang="en-US" sz="2000">
                <a:latin typeface="배달의민족 주아" pitchFamily="18" charset="-127"/>
                <a:ea typeface="배달의민족 주아" pitchFamily="18" charset="-127"/>
              </a:rPr>
              <a:t>을 사용하는 이유</a:t>
            </a:r>
            <a:r>
              <a:rPr lang="en-US" altLang="ko-KR" sz="200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1895" y="1538940"/>
            <a:ext cx="1928178" cy="19281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3360" y="4142033"/>
            <a:ext cx="1885248" cy="19822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5943" y="414203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회사 내에서 아사나를 사용하는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K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669187" y="4558275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 또는 캘린더로 업무와 프로젝트를 쉽게 관리할 수 있지만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드라이브를 따로 제공하지 않기 때문에 파일 공유 및 관리가 힘들어요</a:t>
            </a:r>
            <a:r>
              <a:rPr lang="en-US" altLang="ko-KR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solidFill>
                <a:srgbClr val="BA283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7141" y="4558275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05057" y="151756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교육 과정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개월간 잔디만 사용해 온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J</a:t>
            </a:r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572422" y="1964887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직관적인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진입 장벽이 낮고 누구나 쉽게 사용이 가능하지만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형태이기 때문에 대화 내용이 지나가면 </a:t>
            </a:r>
            <a:r>
              <a:rPr lang="ko-KR" altLang="en-US" dirty="0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주제의 내용을 찾아보기가 어려웠어요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5625" y="1886896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C28ED5-3D0E-4FD2-A862-E7BDFD32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517" y="1307256"/>
            <a:ext cx="723810" cy="7333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36FBBEF-F0F0-49C9-85E7-5B7C42440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117" y="3964849"/>
            <a:ext cx="740609" cy="7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OWL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소개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52"/>
          <a:stretch/>
        </p:blipFill>
        <p:spPr>
          <a:xfrm>
            <a:off x="3292927" y="962823"/>
            <a:ext cx="5606143" cy="5048187"/>
          </a:xfrm>
          <a:prstGeom prst="rect">
            <a:avLst/>
          </a:prstGeom>
        </p:spPr>
      </p:pic>
      <p:sp>
        <p:nvSpPr>
          <p:cNvPr id="9" name="설명선 2 8"/>
          <p:cNvSpPr/>
          <p:nvPr/>
        </p:nvSpPr>
        <p:spPr>
          <a:xfrm>
            <a:off x="313097" y="1589314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139500"/>
              <a:gd name="adj6" fmla="val 137375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깔끔한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관리에 탁월한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</a:t>
            </a:r>
          </a:p>
        </p:txBody>
      </p:sp>
      <p:sp>
        <p:nvSpPr>
          <p:cNvPr id="25" name="설명선 2 24"/>
          <p:cNvSpPr/>
          <p:nvPr/>
        </p:nvSpPr>
        <p:spPr>
          <a:xfrm>
            <a:off x="313097" y="5243567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-18962"/>
              <a:gd name="adj6" fmla="val 138471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폴더와 파일을 체계적으로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관리할 수 있는 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</a:t>
            </a:r>
          </a:p>
        </p:txBody>
      </p:sp>
      <p:sp>
        <p:nvSpPr>
          <p:cNvPr id="19" name="설명선 2 18"/>
          <p:cNvSpPr/>
          <p:nvPr/>
        </p:nvSpPr>
        <p:spPr>
          <a:xfrm>
            <a:off x="8779328" y="1589314"/>
            <a:ext cx="3075216" cy="685800"/>
          </a:xfrm>
          <a:prstGeom prst="borderCallout2">
            <a:avLst>
              <a:gd name="adj1" fmla="val 47322"/>
              <a:gd name="adj2" fmla="val -231"/>
              <a:gd name="adj3" fmla="val 47321"/>
              <a:gd name="adj4" fmla="val -13741"/>
              <a:gd name="adj5" fmla="val 139484"/>
              <a:gd name="adj6" fmla="val -37534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 진행상황을 한 눈에 </a:t>
            </a:r>
            <a:endParaRPr lang="en-US" altLang="ko-KR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볼 수 있는 </a:t>
            </a:r>
            <a:r>
              <a:rPr lang="ko-KR" altLang="en-US" sz="200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</a:t>
            </a:r>
          </a:p>
        </p:txBody>
      </p:sp>
      <p:sp>
        <p:nvSpPr>
          <p:cNvPr id="27" name="설명선 2 26"/>
          <p:cNvSpPr/>
          <p:nvPr/>
        </p:nvSpPr>
        <p:spPr>
          <a:xfrm>
            <a:off x="8779328" y="5265338"/>
            <a:ext cx="3075216" cy="685800"/>
          </a:xfrm>
          <a:prstGeom prst="borderCallout2">
            <a:avLst>
              <a:gd name="adj1" fmla="val 44147"/>
              <a:gd name="adj2" fmla="val -939"/>
              <a:gd name="adj3" fmla="val 44147"/>
              <a:gd name="adj4" fmla="val -12679"/>
              <a:gd name="adj5" fmla="val -46230"/>
              <a:gd name="adj6" fmla="val -37180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원활한 의사소통이 가능한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</a:t>
            </a:r>
            <a:r>
              <a:rPr lang="en-US" altLang="ko-KR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dirty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B8D085-D359-4E13-A05F-5A724B992E70}"/>
              </a:ext>
            </a:extLst>
          </p:cNvPr>
          <p:cNvSpPr txBox="1"/>
          <p:nvPr/>
        </p:nvSpPr>
        <p:spPr>
          <a:xfrm>
            <a:off x="5648600" y="489600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xmlns="" val="1710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19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857" y="778157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Milestones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383891"/>
            <a:ext cx="10014857" cy="50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포인트가 5개인 별 2"/>
          <p:cNvSpPr/>
          <p:nvPr/>
        </p:nvSpPr>
        <p:spPr>
          <a:xfrm>
            <a:off x="6520542" y="3091543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09656" y="4016829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509655" y="496388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520542" y="582385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6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Kanban Board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8571" y="1326873"/>
            <a:ext cx="9993085" cy="51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Issue - </a:t>
            </a:r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회의록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837" y="1282753"/>
            <a:ext cx="7665334" cy="51626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46449" y="2274849"/>
            <a:ext cx="3217200" cy="2598234"/>
          </a:xfrm>
          <a:prstGeom prst="straightConnector1">
            <a:avLst/>
          </a:prstGeom>
          <a:ln w="38100">
            <a:solidFill>
              <a:srgbClr val="3262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3649" y="1282753"/>
            <a:ext cx="5328351" cy="467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22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7565" y="77310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버전 관리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A9D6EFD-6D6D-4286-A3E1-6986A6A88F88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각 삼각형[R] 8">
            <a:extLst>
              <a:ext uri="{FF2B5EF4-FFF2-40B4-BE49-F238E27FC236}">
                <a16:creationId xmlns:a16="http://schemas.microsoft.com/office/drawing/2014/main" xmlns="" id="{D6AE2E71-22A2-4A0C-8FBF-2D8EE5EA1743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787889-B58E-40BF-A0DC-EA161598A458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40BC21A-E539-46F1-B9C2-609BBE3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1451728"/>
            <a:ext cx="10812545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58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57" y="7781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시나리오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489</Words>
  <Application>Microsoft Office PowerPoint</Application>
  <PresentationFormat>사용자 지정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Arial</vt:lpstr>
      <vt:lpstr>맑은 고딕</vt:lpstr>
      <vt:lpstr>배달의민족 주아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310</cp:revision>
  <dcterms:created xsi:type="dcterms:W3CDTF">2018-10-06T07:20:02Z</dcterms:created>
  <dcterms:modified xsi:type="dcterms:W3CDTF">2020-02-10T02:22:54Z</dcterms:modified>
</cp:coreProperties>
</file>