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sldIdLst>
    <p:sldId id="286" r:id="rId2"/>
    <p:sldId id="325" r:id="rId3"/>
    <p:sldId id="326" r:id="rId4"/>
    <p:sldId id="327" r:id="rId5"/>
    <p:sldId id="328" r:id="rId6"/>
    <p:sldId id="272" r:id="rId7"/>
    <p:sldId id="317" r:id="rId8"/>
    <p:sldId id="333" r:id="rId9"/>
    <p:sldId id="329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30" r:id="rId20"/>
    <p:sldId id="331" r:id="rId21"/>
    <p:sldId id="344" r:id="rId22"/>
    <p:sldId id="345" r:id="rId23"/>
    <p:sldId id="346" r:id="rId24"/>
    <p:sldId id="347" r:id="rId25"/>
    <p:sldId id="348" r:id="rId26"/>
    <p:sldId id="332" r:id="rId27"/>
    <p:sldId id="349" r:id="rId28"/>
    <p:sldId id="302" r:id="rId29"/>
  </p:sldIdLst>
  <p:sldSz cx="12192000" cy="6858000"/>
  <p:notesSz cx="6858000" cy="9144000"/>
  <p:embeddedFontLst>
    <p:embeddedFont>
      <p:font typeface="맑은 고딕" pitchFamily="50" charset="-127"/>
      <p:regular r:id="rId31"/>
      <p:bold r:id="rId32"/>
    </p:embeddedFont>
    <p:embeddedFont>
      <p:font typeface="배달의민족 주아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A5C5E8"/>
    <a:srgbClr val="ECE4D9"/>
    <a:srgbClr val="D1A960"/>
    <a:srgbClr val="BA2836"/>
    <a:srgbClr val="E8DA64"/>
    <a:srgbClr val="BDCA40"/>
    <a:srgbClr val="EACE62"/>
    <a:srgbClr val="DA6A51"/>
    <a:srgbClr val="434A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80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467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71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05277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체크리스트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트러블 슈팅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시연 영상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20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4D03CC3-E4DA-4E0C-ABE6-32A57A1DFBBE}"/>
              </a:ext>
            </a:extLst>
          </p:cNvPr>
          <p:cNvSpPr/>
          <p:nvPr/>
        </p:nvSpPr>
        <p:spPr>
          <a:xfrm>
            <a:off x="1698594" y="74935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b="1" dirty="0"/>
              <a:t>주제 선정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2. </a:t>
            </a:r>
            <a:r>
              <a:rPr lang="ko-KR" altLang="en-US" b="1" dirty="0"/>
              <a:t>분석 설계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기능요구 모델링</a:t>
            </a:r>
          </a:p>
          <a:p>
            <a:r>
              <a:rPr lang="ko-KR" altLang="en-US" dirty="0"/>
              <a:t>- 분석설계 모델링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b="1" dirty="0"/>
              <a:t>시연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b="1" dirty="0"/>
              <a:t>기술 소개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front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tool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api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협업툴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5. </a:t>
            </a:r>
            <a:r>
              <a:rPr lang="ko-KR" altLang="en-US" b="1" dirty="0"/>
              <a:t>팀원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156701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57" y="81081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개발 환경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회의록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버전 관리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300272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5915" y="1404272"/>
          <a:ext cx="9800426" cy="4463127"/>
        </p:xfrm>
        <a:graphic>
          <a:graphicData uri="http://schemas.openxmlformats.org/drawingml/2006/table">
            <a:tbl>
              <a:tblPr/>
              <a:tblGrid>
                <a:gridCol w="3587631"/>
                <a:gridCol w="1242559"/>
                <a:gridCol w="1242559"/>
                <a:gridCol w="1242559"/>
                <a:gridCol w="1242559"/>
                <a:gridCol w="1242559"/>
              </a:tblGrid>
              <a:tr h="2482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업무</a:t>
                      </a: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김진성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배인영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윤다정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이정은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정은아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UI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회원가입</a:t>
                      </a:r>
                      <a:r>
                        <a:rPr lang="en-US" altLang="ko-KR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로그인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회원정보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마이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마이 캘린더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캘린더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칸반보드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공지사항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드라이브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휴지통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즐겨찾기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멤버 초대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알람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채팅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테마 설정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ml5.png">
            <a:extLst>
              <a:ext uri="{FF2B5EF4-FFF2-40B4-BE49-F238E27FC236}">
                <a16:creationId xmlns=""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615" y="596645"/>
            <a:ext cx="2060491" cy="1025163"/>
          </a:xfrm>
          <a:prstGeom prst="rect">
            <a:avLst/>
          </a:prstGeom>
        </p:spPr>
      </p:pic>
      <p:pic>
        <p:nvPicPr>
          <p:cNvPr id="7" name="그림 6" descr="bootstraplogo.png">
            <a:extLst>
              <a:ext uri="{FF2B5EF4-FFF2-40B4-BE49-F238E27FC236}">
                <a16:creationId xmlns=""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615" y="1910815"/>
            <a:ext cx="2045012" cy="943852"/>
          </a:xfrm>
          <a:prstGeom prst="rect">
            <a:avLst/>
          </a:prstGeom>
        </p:spPr>
      </p:pic>
      <p:pic>
        <p:nvPicPr>
          <p:cNvPr id="8" name="그림 7" descr="jquery-logo.png">
            <a:extLst>
              <a:ext uri="{FF2B5EF4-FFF2-40B4-BE49-F238E27FC236}">
                <a16:creationId xmlns=""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0615" y="2906807"/>
            <a:ext cx="1991340" cy="1086185"/>
          </a:xfrm>
          <a:prstGeom prst="rect">
            <a:avLst/>
          </a:prstGeom>
        </p:spPr>
      </p:pic>
      <p:pic>
        <p:nvPicPr>
          <p:cNvPr id="9" name="그림 8" descr="AJAX_logo_by_gengns.svg.png">
            <a:extLst>
              <a:ext uri="{FF2B5EF4-FFF2-40B4-BE49-F238E27FC236}">
                <a16:creationId xmlns=""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3637" y="4045132"/>
            <a:ext cx="1841990" cy="8841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350" y="5183457"/>
            <a:ext cx="2686050" cy="610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4" y="4657854"/>
            <a:ext cx="2219635" cy="428685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=""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6" y="2326149"/>
            <a:ext cx="3981450" cy="8096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610"/>
          <a:stretch/>
        </p:blipFill>
        <p:spPr>
          <a:xfrm>
            <a:off x="5238751" y="955721"/>
            <a:ext cx="2667000" cy="9438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7" t="27804" r="3596"/>
          <a:stretch/>
        </p:blipFill>
        <p:spPr>
          <a:xfrm>
            <a:off x="4836300" y="3562350"/>
            <a:ext cx="3471902" cy="6689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44F21BF-C98A-45E4-BDF9-D37CFD90465A}"/>
              </a:ext>
            </a:extLst>
          </p:cNvPr>
          <p:cNvSpPr txBox="1"/>
          <p:nvPr/>
        </p:nvSpPr>
        <p:spPr>
          <a:xfrm>
            <a:off x="0" y="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344" t="11626" r="45313" b="44776"/>
          <a:stretch/>
        </p:blipFill>
        <p:spPr>
          <a:xfrm>
            <a:off x="9020174" y="596645"/>
            <a:ext cx="1333495" cy="1590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0173" y="2382741"/>
            <a:ext cx="1962424" cy="24292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5714" y="5399235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0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java-card.png">
            <a:extLst>
              <a:ext uri="{FF2B5EF4-FFF2-40B4-BE49-F238E27FC236}">
                <a16:creationId xmlns=""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394" y="1077309"/>
            <a:ext cx="1771464" cy="885732"/>
          </a:xfrm>
          <a:prstGeom prst="rect">
            <a:avLst/>
          </a:prstGeom>
        </p:spPr>
      </p:pic>
      <p:pic>
        <p:nvPicPr>
          <p:cNvPr id="12" name="그림 11" descr="spring-by-pivotal-9066b55828deb3c10e27e609af322c40.png">
            <a:extLst>
              <a:ext uri="{FF2B5EF4-FFF2-40B4-BE49-F238E27FC236}">
                <a16:creationId xmlns=""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037" y="2264676"/>
            <a:ext cx="1865497" cy="606286"/>
          </a:xfrm>
          <a:prstGeom prst="rect">
            <a:avLst/>
          </a:prstGeom>
        </p:spPr>
      </p:pic>
      <p:pic>
        <p:nvPicPr>
          <p:cNvPr id="13" name="그림 12" descr="mybatis.png">
            <a:extLst>
              <a:ext uri="{FF2B5EF4-FFF2-40B4-BE49-F238E27FC236}">
                <a16:creationId xmlns=""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3523" y="2849199"/>
            <a:ext cx="1312609" cy="1312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80356E6-1932-4849-A648-661A1C4AE05B}"/>
              </a:ext>
            </a:extLst>
          </p:cNvPr>
          <p:cNvSpPr txBox="1"/>
          <p:nvPr/>
        </p:nvSpPr>
        <p:spPr>
          <a:xfrm>
            <a:off x="0" y="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94" y="4271962"/>
            <a:ext cx="1905000" cy="1933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81" t="33333" r="18438" b="23194"/>
          <a:stretch/>
        </p:blipFill>
        <p:spPr>
          <a:xfrm>
            <a:off x="3190875" y="1228407"/>
            <a:ext cx="2305050" cy="8568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30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mariadb-usa-inc.png">
            <a:extLst>
              <a:ext uri="{FF2B5EF4-FFF2-40B4-BE49-F238E27FC236}">
                <a16:creationId xmlns="" xmlns:a16="http://schemas.microsoft.com/office/drawing/2014/main" id="{BCF287D9-65E2-455E-95AF-7543781D3B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8" y="467059"/>
            <a:ext cx="1454496" cy="748637"/>
          </a:xfrm>
          <a:prstGeom prst="rect">
            <a:avLst/>
          </a:prstGeom>
        </p:spPr>
      </p:pic>
      <p:pic>
        <p:nvPicPr>
          <p:cNvPr id="17" name="그림 16" descr="1_AD9ZSLXKAhZ-_WomszsmPg.png">
            <a:extLst>
              <a:ext uri="{FF2B5EF4-FFF2-40B4-BE49-F238E27FC236}">
                <a16:creationId xmlns=""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70" y="1584114"/>
            <a:ext cx="1725828" cy="648264"/>
          </a:xfrm>
          <a:prstGeom prst="rect">
            <a:avLst/>
          </a:prstGeom>
        </p:spPr>
      </p:pic>
      <p:pic>
        <p:nvPicPr>
          <p:cNvPr id="18" name="그림 17" descr="1_ipwpqqrhz0lkd_5setxqcq.png">
            <a:extLst>
              <a:ext uri="{FF2B5EF4-FFF2-40B4-BE49-F238E27FC236}">
                <a16:creationId xmlns=""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" y="2234380"/>
            <a:ext cx="2325249" cy="1191691"/>
          </a:xfrm>
          <a:prstGeom prst="rect">
            <a:avLst/>
          </a:prstGeom>
        </p:spPr>
      </p:pic>
      <p:pic>
        <p:nvPicPr>
          <p:cNvPr id="19" name="그림 18" descr="tomcat.png">
            <a:extLst>
              <a:ext uri="{FF2B5EF4-FFF2-40B4-BE49-F238E27FC236}">
                <a16:creationId xmlns=""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998" y="3257706"/>
            <a:ext cx="1534992" cy="11256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58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9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시나리오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9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273</Words>
  <Application>Microsoft Office PowerPoint</Application>
  <PresentationFormat>사용자 지정</PresentationFormat>
  <Paragraphs>99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Arial</vt:lpstr>
      <vt:lpstr>맑은 고딕</vt:lpstr>
      <vt:lpstr>배달의민족 주아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233</cp:revision>
  <dcterms:created xsi:type="dcterms:W3CDTF">2018-10-06T07:20:02Z</dcterms:created>
  <dcterms:modified xsi:type="dcterms:W3CDTF">2020-02-09T06:27:15Z</dcterms:modified>
</cp:coreProperties>
</file>