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8.jpg" ContentType="image/jpe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86" r:id="rId2"/>
    <p:sldId id="325" r:id="rId3"/>
    <p:sldId id="326" r:id="rId4"/>
    <p:sldId id="327" r:id="rId5"/>
    <p:sldId id="328" r:id="rId6"/>
    <p:sldId id="272" r:id="rId7"/>
    <p:sldId id="317" r:id="rId8"/>
    <p:sldId id="329" r:id="rId9"/>
    <p:sldId id="330" r:id="rId10"/>
    <p:sldId id="331" r:id="rId11"/>
    <p:sldId id="332" r:id="rId12"/>
    <p:sldId id="302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배달의민족 주아" panose="0202060302010102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295"/>
    <a:srgbClr val="A5C5E8"/>
    <a:srgbClr val="ECE4D9"/>
    <a:srgbClr val="D1A960"/>
    <a:srgbClr val="BA2836"/>
    <a:srgbClr val="E8DA64"/>
    <a:srgbClr val="BDCA40"/>
    <a:srgbClr val="EACE62"/>
    <a:srgbClr val="DA6A51"/>
    <a:srgbClr val="434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9"/>
    <p:restoredTop sz="94667"/>
  </p:normalViewPr>
  <p:slideViewPr>
    <p:cSldViewPr snapToGrid="0" snapToObjects="1">
      <p:cViewPr varScale="1">
        <p:scale>
          <a:sx n="70" d="100"/>
          <a:sy n="70" d="100"/>
        </p:scale>
        <p:origin x="112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802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67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712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2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pPr/>
              <a:t>2020-02-08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2262519" y="2385873"/>
            <a:ext cx="73152" cy="1853908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9944237" y="2385873"/>
            <a:ext cx="73152" cy="1742244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3657" y="6008915"/>
            <a:ext cx="396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Family C</a:t>
            </a:r>
          </a:p>
          <a:p>
            <a:pPr algn="r"/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김진성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 err="1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배인영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이정은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 err="1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윤다정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정은아</a:t>
            </a:r>
            <a:endParaRPr lang="en-US" altLang="ko-KR" sz="16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82F748-B720-47A9-9623-8E981C6C522A}"/>
              </a:ext>
            </a:extLst>
          </p:cNvPr>
          <p:cNvSpPr/>
          <p:nvPr/>
        </p:nvSpPr>
        <p:spPr>
          <a:xfrm>
            <a:off x="3047999" y="365875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Our Work Leader</a:t>
            </a:r>
          </a:p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효과적인 팀워크와 가벼워진 업무를 이끌어내는 공간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OWL</a:t>
            </a:r>
            <a:endParaRPr lang="en-US" altLang="ko-KR" sz="2000" b="0" i="0" dirty="0">
              <a:solidFill>
                <a:schemeClr val="bg1">
                  <a:lumMod val="50000"/>
                </a:schemeClr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4245" y="2052775"/>
            <a:ext cx="29835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O W L</a:t>
            </a:r>
            <a:endParaRPr lang="ko-KR" altLang="en-US" sz="8800" b="1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23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</a:p>
        </p:txBody>
      </p:sp>
    </p:spTree>
    <p:extLst>
      <p:ext uri="{BB962C8B-B14F-4D97-AF65-F5344CB8AC3E}">
        <p14:creationId xmlns:p14="http://schemas.microsoft.com/office/powerpoint/2010/main" val="205032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팀원 소개</a:t>
            </a:r>
          </a:p>
        </p:txBody>
      </p:sp>
    </p:spTree>
    <p:extLst>
      <p:ext uri="{BB962C8B-B14F-4D97-AF65-F5344CB8AC3E}">
        <p14:creationId xmlns:p14="http://schemas.microsoft.com/office/powerpoint/2010/main" val="300272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3655094" y="2971800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8444541" y="2971799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88209" y="3015340"/>
            <a:ext cx="4693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Thank you so much</a:t>
            </a:r>
            <a:endParaRPr lang="ko-KR" altLang="en-US" sz="440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2821" y="6052459"/>
            <a:ext cx="550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Our PPT is quite exceptional , Actually We are exceptional.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C89E7D-FCD8-254C-B718-BA729EAA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19" y="6041573"/>
            <a:ext cx="386945" cy="3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D03CC3-E4DA-4E0C-ABE6-32A57A1DFBBE}"/>
              </a:ext>
            </a:extLst>
          </p:cNvPr>
          <p:cNvSpPr/>
          <p:nvPr/>
        </p:nvSpPr>
        <p:spPr>
          <a:xfrm>
            <a:off x="1698594" y="74935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1. </a:t>
            </a:r>
            <a:r>
              <a:rPr lang="ko-KR" altLang="en-US" b="1" dirty="0"/>
              <a:t>주제 선정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2. </a:t>
            </a:r>
            <a:r>
              <a:rPr lang="ko-KR" altLang="en-US" b="1" dirty="0"/>
              <a:t>분석 설계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요구사항 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ko-KR" altLang="en-US" dirty="0"/>
              <a:t>- 기능요구 모델링</a:t>
            </a:r>
          </a:p>
          <a:p>
            <a:r>
              <a:rPr lang="ko-KR" altLang="en-US" dirty="0"/>
              <a:t>- 분석설계 모델링</a:t>
            </a:r>
          </a:p>
          <a:p>
            <a:endParaRPr lang="ko-KR" altLang="en-US" dirty="0"/>
          </a:p>
          <a:p>
            <a:r>
              <a:rPr lang="ko-KR" altLang="en-US" dirty="0"/>
              <a:t>3. </a:t>
            </a:r>
            <a:r>
              <a:rPr lang="ko-KR" altLang="en-US" b="1" dirty="0"/>
              <a:t>시연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ko-KR" altLang="en-US" dirty="0"/>
              <a:t>4. </a:t>
            </a:r>
            <a:r>
              <a:rPr lang="ko-KR" altLang="en-US" b="1" dirty="0"/>
              <a:t>기술 소개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back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front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tool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open</a:t>
            </a:r>
            <a:r>
              <a:rPr lang="ko-KR" altLang="en-US" dirty="0"/>
              <a:t> </a:t>
            </a:r>
            <a:r>
              <a:rPr lang="ko-KR" altLang="en-US" dirty="0" err="1"/>
              <a:t>api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협업툴</a:t>
            </a:r>
            <a:endParaRPr lang="ko-KR" altLang="en-US" dirty="0"/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5. </a:t>
            </a:r>
            <a:r>
              <a:rPr lang="ko-KR" altLang="en-US" b="1" dirty="0"/>
              <a:t>팀원 소개</a:t>
            </a:r>
          </a:p>
        </p:txBody>
      </p:sp>
    </p:spTree>
    <p:extLst>
      <p:ext uri="{BB962C8B-B14F-4D97-AF65-F5344CB8AC3E}">
        <p14:creationId xmlns:p14="http://schemas.microsoft.com/office/powerpoint/2010/main" val="156701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html5.png">
            <a:extLst>
              <a:ext uri="{FF2B5EF4-FFF2-40B4-BE49-F238E27FC236}">
                <a16:creationId xmlns:a16="http://schemas.microsoft.com/office/drawing/2014/main" id="{2F4D2618-1A23-41D3-BEFB-694548B8E1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0615" y="596645"/>
            <a:ext cx="2060491" cy="1025163"/>
          </a:xfrm>
          <a:prstGeom prst="rect">
            <a:avLst/>
          </a:prstGeom>
        </p:spPr>
      </p:pic>
      <p:pic>
        <p:nvPicPr>
          <p:cNvPr id="7" name="그림 6" descr="bootstraplogo.png">
            <a:extLst>
              <a:ext uri="{FF2B5EF4-FFF2-40B4-BE49-F238E27FC236}">
                <a16:creationId xmlns:a16="http://schemas.microsoft.com/office/drawing/2014/main" id="{9B0027A7-1163-4A5A-8B53-3AE3E446DB9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0615" y="1910815"/>
            <a:ext cx="2045012" cy="943852"/>
          </a:xfrm>
          <a:prstGeom prst="rect">
            <a:avLst/>
          </a:prstGeom>
        </p:spPr>
      </p:pic>
      <p:pic>
        <p:nvPicPr>
          <p:cNvPr id="8" name="그림 7" descr="jquery-logo.png">
            <a:extLst>
              <a:ext uri="{FF2B5EF4-FFF2-40B4-BE49-F238E27FC236}">
                <a16:creationId xmlns:a16="http://schemas.microsoft.com/office/drawing/2014/main" id="{90B15745-ACD9-4CFC-9535-4A20161303F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60615" y="2906807"/>
            <a:ext cx="1991340" cy="1086185"/>
          </a:xfrm>
          <a:prstGeom prst="rect">
            <a:avLst/>
          </a:prstGeom>
        </p:spPr>
      </p:pic>
      <p:pic>
        <p:nvPicPr>
          <p:cNvPr id="9" name="그림 8" descr="AJAX_logo_by_gengns.svg.png">
            <a:extLst>
              <a:ext uri="{FF2B5EF4-FFF2-40B4-BE49-F238E27FC236}">
                <a16:creationId xmlns:a16="http://schemas.microsoft.com/office/drawing/2014/main" id="{3178746F-5547-4508-BD10-ED7288D1160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63637" y="4045132"/>
            <a:ext cx="1841990" cy="88415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DCEF43E-F12F-417F-A6CB-B35D966AD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8350" y="5183457"/>
            <a:ext cx="2686050" cy="61046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3F96CE1-978A-46D1-B49F-D0EE61A233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714" y="4657854"/>
            <a:ext cx="2219635" cy="428685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2FEDF07C-8471-49AF-8187-0B09508B6D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81526" y="2326149"/>
            <a:ext cx="3981450" cy="80962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7D6FD87-1371-46C1-A82C-036B92C3664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64610"/>
          <a:stretch/>
        </p:blipFill>
        <p:spPr>
          <a:xfrm>
            <a:off x="5238751" y="955721"/>
            <a:ext cx="2667000" cy="94385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E5BE0C9-D438-4700-B07F-62D1D097CE1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247" t="27804" r="3596"/>
          <a:stretch/>
        </p:blipFill>
        <p:spPr>
          <a:xfrm>
            <a:off x="4836300" y="3562350"/>
            <a:ext cx="3471902" cy="66892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44F21BF-C98A-45E4-BDF9-D37CFD90465A}"/>
              </a:ext>
            </a:extLst>
          </p:cNvPr>
          <p:cNvSpPr txBox="1"/>
          <p:nvPr/>
        </p:nvSpPr>
        <p:spPr>
          <a:xfrm>
            <a:off x="0" y="0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5C19A91-D5AD-483C-A5D9-EBEC66E8B83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7344" t="11626" r="45313" b="44776"/>
          <a:stretch/>
        </p:blipFill>
        <p:spPr>
          <a:xfrm>
            <a:off x="9020174" y="596645"/>
            <a:ext cx="1333495" cy="159067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70BD89E-5149-4561-B980-5AB46D17C1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0173" y="2382741"/>
            <a:ext cx="1962424" cy="242921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268C365E-0B34-4212-816A-2CFBCFCE7F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65714" y="5399235"/>
            <a:ext cx="229584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java-card.png">
            <a:extLst>
              <a:ext uri="{FF2B5EF4-FFF2-40B4-BE49-F238E27FC236}">
                <a16:creationId xmlns:a16="http://schemas.microsoft.com/office/drawing/2014/main" id="{B17A0F97-2FFF-4139-A10B-2D005DAAB99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394" y="1077309"/>
            <a:ext cx="1771464" cy="885732"/>
          </a:xfrm>
          <a:prstGeom prst="rect">
            <a:avLst/>
          </a:prstGeom>
        </p:spPr>
      </p:pic>
      <p:pic>
        <p:nvPicPr>
          <p:cNvPr id="12" name="그림 11" descr="spring-by-pivotal-9066b55828deb3c10e27e609af322c40.png">
            <a:extLst>
              <a:ext uri="{FF2B5EF4-FFF2-40B4-BE49-F238E27FC236}">
                <a16:creationId xmlns:a16="http://schemas.microsoft.com/office/drawing/2014/main" id="{58086CB2-27F8-4B15-B300-DEECDD1F24D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1037" y="2264676"/>
            <a:ext cx="1865497" cy="606286"/>
          </a:xfrm>
          <a:prstGeom prst="rect">
            <a:avLst/>
          </a:prstGeom>
        </p:spPr>
      </p:pic>
      <p:pic>
        <p:nvPicPr>
          <p:cNvPr id="13" name="그림 12" descr="mybatis.png">
            <a:extLst>
              <a:ext uri="{FF2B5EF4-FFF2-40B4-BE49-F238E27FC236}">
                <a16:creationId xmlns:a16="http://schemas.microsoft.com/office/drawing/2014/main" id="{42FD58B8-660F-4CBE-9928-D52AE0BA2DC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3523" y="2849199"/>
            <a:ext cx="1312609" cy="13126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80356E6-1932-4849-A648-661A1C4AE05B}"/>
              </a:ext>
            </a:extLst>
          </p:cNvPr>
          <p:cNvSpPr txBox="1"/>
          <p:nvPr/>
        </p:nvSpPr>
        <p:spPr>
          <a:xfrm>
            <a:off x="0" y="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6D1DAE-9992-4D39-B8CD-E3F792B2D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94" y="4271962"/>
            <a:ext cx="1905000" cy="1933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FF0A52-B639-4CE8-BBF2-E19AE86A83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781" t="33333" r="18438" b="23194"/>
          <a:stretch/>
        </p:blipFill>
        <p:spPr>
          <a:xfrm>
            <a:off x="3190875" y="1228407"/>
            <a:ext cx="2305050" cy="8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mariadb-usa-inc.png">
            <a:extLst>
              <a:ext uri="{FF2B5EF4-FFF2-40B4-BE49-F238E27FC236}">
                <a16:creationId xmlns:a16="http://schemas.microsoft.com/office/drawing/2014/main" id="{BCF287D9-65E2-455E-95AF-7543781D3BE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8" y="467059"/>
            <a:ext cx="1454496" cy="748637"/>
          </a:xfrm>
          <a:prstGeom prst="rect">
            <a:avLst/>
          </a:prstGeom>
        </p:spPr>
      </p:pic>
      <p:pic>
        <p:nvPicPr>
          <p:cNvPr id="17" name="그림 16" descr="1_AD9ZSLXKAhZ-_WomszsmPg.png">
            <a:extLst>
              <a:ext uri="{FF2B5EF4-FFF2-40B4-BE49-F238E27FC236}">
                <a16:creationId xmlns:a16="http://schemas.microsoft.com/office/drawing/2014/main" id="{47BA5490-3870-4251-802F-BC64038EB3C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8470" y="1584114"/>
            <a:ext cx="1725828" cy="648264"/>
          </a:xfrm>
          <a:prstGeom prst="rect">
            <a:avLst/>
          </a:prstGeom>
        </p:spPr>
      </p:pic>
      <p:pic>
        <p:nvPicPr>
          <p:cNvPr id="18" name="그림 17" descr="1_ipwpqqrhz0lkd_5setxqcq.png">
            <a:extLst>
              <a:ext uri="{FF2B5EF4-FFF2-40B4-BE49-F238E27FC236}">
                <a16:creationId xmlns:a16="http://schemas.microsoft.com/office/drawing/2014/main" id="{88DC51E6-FADF-47F5-A1DE-442BC1F559F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" y="2234380"/>
            <a:ext cx="2325249" cy="1191691"/>
          </a:xfrm>
          <a:prstGeom prst="rect">
            <a:avLst/>
          </a:prstGeom>
        </p:spPr>
      </p:pic>
      <p:pic>
        <p:nvPicPr>
          <p:cNvPr id="19" name="그림 18" descr="tomcat.png">
            <a:extLst>
              <a:ext uri="{FF2B5EF4-FFF2-40B4-BE49-F238E27FC236}">
                <a16:creationId xmlns:a16="http://schemas.microsoft.com/office/drawing/2014/main" id="{BFA4FCAC-EE8B-427F-B0A1-A68E2F8701F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0998" y="3257706"/>
            <a:ext cx="1534992" cy="11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3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FE3236-750D-A047-B36B-3A3B34F30683}"/>
              </a:ext>
            </a:extLst>
          </p:cNvPr>
          <p:cNvSpPr txBox="1"/>
          <p:nvPr/>
        </p:nvSpPr>
        <p:spPr>
          <a:xfrm>
            <a:off x="698896" y="4485555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kumimoji="1"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037EF-45BE-2049-B684-DDCDF37608A5}"/>
              </a:ext>
            </a:extLst>
          </p:cNvPr>
          <p:cNvSpPr txBox="1"/>
          <p:nvPr/>
        </p:nvSpPr>
        <p:spPr>
          <a:xfrm>
            <a:off x="3444580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Error Message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BBC928-2143-ED49-9C10-4DD06080EC37}"/>
              </a:ext>
            </a:extLst>
          </p:cNvPr>
          <p:cNvSpPr txBox="1"/>
          <p:nvPr/>
        </p:nvSpPr>
        <p:spPr>
          <a:xfrm>
            <a:off x="6188683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@Valid &amp; @InitBinder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15BC01F-85DD-6C4D-969F-ADCBD2EA1767}"/>
              </a:ext>
            </a:extLst>
          </p:cNvPr>
          <p:cNvSpPr/>
          <p:nvPr/>
        </p:nvSpPr>
        <p:spPr>
          <a:xfrm>
            <a:off x="1814621" y="3176459"/>
            <a:ext cx="484122" cy="113646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DE23C4-D779-3D4A-955D-339E1BFECDE9}"/>
              </a:ext>
            </a:extLst>
          </p:cNvPr>
          <p:cNvSpPr/>
          <p:nvPr/>
        </p:nvSpPr>
        <p:spPr>
          <a:xfrm>
            <a:off x="1932983" y="3044481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85BA02-5CD5-C244-B2E5-5A66D4E9D24A}"/>
              </a:ext>
            </a:extLst>
          </p:cNvPr>
          <p:cNvSpPr/>
          <p:nvPr/>
        </p:nvSpPr>
        <p:spPr>
          <a:xfrm>
            <a:off x="186889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8DCDE5E-8FBD-9F45-B642-7F7DC2A30298}"/>
              </a:ext>
            </a:extLst>
          </p:cNvPr>
          <p:cNvSpPr/>
          <p:nvPr/>
        </p:nvSpPr>
        <p:spPr>
          <a:xfrm>
            <a:off x="4533991" y="3176459"/>
            <a:ext cx="484122" cy="113646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DED2737-C550-0043-A389-B804C5C9CDED}"/>
              </a:ext>
            </a:extLst>
          </p:cNvPr>
          <p:cNvSpPr/>
          <p:nvPr/>
        </p:nvSpPr>
        <p:spPr>
          <a:xfrm>
            <a:off x="4652353" y="3044481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2565A9-A39B-8C49-8DF8-F04B259702F2}"/>
              </a:ext>
            </a:extLst>
          </p:cNvPr>
          <p:cNvSpPr/>
          <p:nvPr/>
        </p:nvSpPr>
        <p:spPr>
          <a:xfrm>
            <a:off x="458826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4567BC-0D51-9846-8D02-B52A3DAD6382}"/>
              </a:ext>
            </a:extLst>
          </p:cNvPr>
          <p:cNvSpPr/>
          <p:nvPr/>
        </p:nvSpPr>
        <p:spPr>
          <a:xfrm>
            <a:off x="4587479" y="378582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192C4406-F5BE-AB4A-BC1D-5F2AC2B497E5}"/>
              </a:ext>
            </a:extLst>
          </p:cNvPr>
          <p:cNvSpPr/>
          <p:nvPr/>
        </p:nvSpPr>
        <p:spPr>
          <a:xfrm>
            <a:off x="7291611" y="3181654"/>
            <a:ext cx="484122" cy="1131274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A1B75A-1C2F-3C4B-A218-8DEF5EA1A240}"/>
              </a:ext>
            </a:extLst>
          </p:cNvPr>
          <p:cNvSpPr/>
          <p:nvPr/>
        </p:nvSpPr>
        <p:spPr>
          <a:xfrm>
            <a:off x="7409973" y="3053908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8C94F4-E033-604B-8A58-00F978D2EB43}"/>
              </a:ext>
            </a:extLst>
          </p:cNvPr>
          <p:cNvSpPr/>
          <p:nvPr/>
        </p:nvSpPr>
        <p:spPr>
          <a:xfrm>
            <a:off x="734588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CE4ED5-DA1F-5940-AC3E-08F271B2E1E5}"/>
              </a:ext>
            </a:extLst>
          </p:cNvPr>
          <p:cNvSpPr/>
          <p:nvPr/>
        </p:nvSpPr>
        <p:spPr>
          <a:xfrm>
            <a:off x="7345099" y="378582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F879863-4002-0649-908E-E3FA425C7515}"/>
              </a:ext>
            </a:extLst>
          </p:cNvPr>
          <p:cNvSpPr/>
          <p:nvPr/>
        </p:nvSpPr>
        <p:spPr>
          <a:xfrm>
            <a:off x="7345099" y="353864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D9415A5C-B5F6-434A-AAC2-5D23A69D0690}"/>
              </a:ext>
            </a:extLst>
          </p:cNvPr>
          <p:cNvSpPr/>
          <p:nvPr/>
        </p:nvSpPr>
        <p:spPr>
          <a:xfrm>
            <a:off x="10043098" y="3182478"/>
            <a:ext cx="484122" cy="1131274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2E4B733-0B2F-EB44-9495-3D7B493225B5}"/>
              </a:ext>
            </a:extLst>
          </p:cNvPr>
          <p:cNvSpPr/>
          <p:nvPr/>
        </p:nvSpPr>
        <p:spPr>
          <a:xfrm>
            <a:off x="10161460" y="3054732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5B6C46A-2DED-544B-825A-A3E9D8F9B9F1}"/>
              </a:ext>
            </a:extLst>
          </p:cNvPr>
          <p:cNvSpPr/>
          <p:nvPr/>
        </p:nvSpPr>
        <p:spPr>
          <a:xfrm>
            <a:off x="10097369" y="4033422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B00F2CE-B862-1F45-A8EF-EEAB910DC2DD}"/>
              </a:ext>
            </a:extLst>
          </p:cNvPr>
          <p:cNvSpPr/>
          <p:nvPr/>
        </p:nvSpPr>
        <p:spPr>
          <a:xfrm>
            <a:off x="10096586" y="3786644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840DF5C-D742-454B-9744-B666449F3463}"/>
              </a:ext>
            </a:extLst>
          </p:cNvPr>
          <p:cNvSpPr/>
          <p:nvPr/>
        </p:nvSpPr>
        <p:spPr>
          <a:xfrm>
            <a:off x="10096586" y="3539472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FD7FDAD-86FC-2F4C-974B-9A9A60523BA0}"/>
              </a:ext>
            </a:extLst>
          </p:cNvPr>
          <p:cNvSpPr/>
          <p:nvPr/>
        </p:nvSpPr>
        <p:spPr>
          <a:xfrm>
            <a:off x="10096586" y="328395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E8730FD-3FE0-CF49-87D6-55D4CADD52EC}"/>
              </a:ext>
            </a:extLst>
          </p:cNvPr>
          <p:cNvSpPr/>
          <p:nvPr/>
        </p:nvSpPr>
        <p:spPr>
          <a:xfrm rot="5400000">
            <a:off x="6023231" y="945877"/>
            <a:ext cx="130629" cy="2140864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24124E-8556-6D40-B0AF-F8C8FE260281}"/>
              </a:ext>
            </a:extLst>
          </p:cNvPr>
          <p:cNvSpPr txBox="1"/>
          <p:nvPr/>
        </p:nvSpPr>
        <p:spPr>
          <a:xfrm>
            <a:off x="4715176" y="1350298"/>
            <a:ext cx="274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목 차</a:t>
            </a:r>
            <a:endParaRPr kumimoji="1"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6252798" y="489057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7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주제 선정</a:t>
            </a:r>
          </a:p>
        </p:txBody>
      </p:sp>
    </p:spTree>
    <p:extLst>
      <p:ext uri="{BB962C8B-B14F-4D97-AF65-F5344CB8AC3E}">
        <p14:creationId xmlns:p14="http://schemas.microsoft.com/office/powerpoint/2010/main" val="114790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</a:t>
            </a:r>
          </a:p>
        </p:txBody>
      </p:sp>
    </p:spTree>
    <p:extLst>
      <p:ext uri="{BB962C8B-B14F-4D97-AF65-F5344CB8AC3E}">
        <p14:creationId xmlns:p14="http://schemas.microsoft.com/office/powerpoint/2010/main" val="209093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03.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98208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4680</TotalTime>
  <Words>119</Words>
  <Application>Microsoft Office PowerPoint</Application>
  <PresentationFormat>와이드스크린</PresentationFormat>
  <Paragraphs>41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Yoon DaJeong</cp:lastModifiedBy>
  <cp:revision>226</cp:revision>
  <dcterms:created xsi:type="dcterms:W3CDTF">2018-10-06T07:20:02Z</dcterms:created>
  <dcterms:modified xsi:type="dcterms:W3CDTF">2020-02-08T04:07:26Z</dcterms:modified>
</cp:coreProperties>
</file>