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496" r:id="rId14"/>
    <p:sldId id="513" r:id="rId15"/>
    <p:sldId id="514" r:id="rId16"/>
    <p:sldId id="515" r:id="rId17"/>
    <p:sldId id="516" r:id="rId18"/>
    <p:sldId id="517" r:id="rId19"/>
    <p:sldId id="518" r:id="rId20"/>
    <p:sldId id="349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he ModelForm class" id="{68CF847F-0472-4641-80A7-64A71C6747D4}">
          <p14:sldIdLst>
            <p14:sldId id="504"/>
            <p14:sldId id="505"/>
            <p14:sldId id="506"/>
          </p14:sldIdLst>
        </p14:section>
        <p14:section name="Using Model Forms" id="{D32C83C2-5D9F-48CE-A74B-63ED835C3B4A}">
          <p14:sldIdLst>
            <p14:sldId id="507"/>
            <p14:sldId id="508"/>
            <p14:sldId id="509"/>
            <p14:sldId id="510"/>
            <p14:sldId id="511"/>
            <p14:sldId id="512"/>
            <p14:sldId id="496"/>
          </p14:sldIdLst>
        </p14:section>
        <p14:section name="Validating Model Forms" id="{463CFBD9-A1B5-491E-B044-1181F238DC23}">
          <p14:sldIdLst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forms with models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74C584-D8F9-4EE7-B85A-83C022DE5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79000"/>
            <a:ext cx="2344657" cy="23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075191"/>
          </a:xfrm>
        </p:spPr>
        <p:txBody>
          <a:bodyPr/>
          <a:lstStyle/>
          <a:p>
            <a:r>
              <a:rPr lang="en-US" dirty="0"/>
              <a:t>def create(req):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()</a:t>
            </a:r>
          </a:p>
          <a:p>
            <a:r>
              <a:rPr lang="en-US" dirty="0"/>
              <a:t>        return render(req, 'create.html',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5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462669"/>
          </a:xfrm>
        </p:spPr>
        <p:txBody>
          <a:bodyPr/>
          <a:lstStyle/>
          <a:p>
            <a:r>
              <a:rPr lang="en-US" dirty="0"/>
              <a:t>def edit(req,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):</a:t>
            </a:r>
          </a:p>
          <a:p>
            <a:r>
              <a:rPr lang="en-US" dirty="0"/>
              <a:t>    book = </a:t>
            </a:r>
            <a:r>
              <a:rPr lang="en-US" dirty="0" err="1"/>
              <a:t>Book.objects.get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pk=id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return render(req, 'edit.html',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form.save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book.save</a:t>
            </a:r>
            <a:r>
              <a:rPr lang="en-US" dirty="0"/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9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9FDE-9F14-4BE6-B21D-300DF7F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42303-4513-414A-8116-F418C47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D70AB-C45F-43C6-A29C-6D54146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4" y="1546187"/>
            <a:ext cx="3120616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E7DDC-FEF2-45C1-A9C1-5AD53B1A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0" y="1546187"/>
            <a:ext cx="3097894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E205-7E59-48FF-832D-B33392F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49" y="1546187"/>
            <a:ext cx="3512010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0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6B8A0-20D4-40B7-90FA-92512E7F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34814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make form validation in </a:t>
            </a:r>
            <a:r>
              <a:rPr lang="en-US" dirty="0" err="1"/>
              <a:t>ModelForm</a:t>
            </a:r>
            <a:endParaRPr lang="en-US" dirty="0"/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make form validations,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96242"/>
            <a:ext cx="10964766" cy="2912758"/>
          </a:xfrm>
        </p:spPr>
        <p:txBody>
          <a:bodyPr/>
          <a:lstStyle/>
          <a:p>
            <a:r>
              <a:rPr lang="en-US" dirty="0"/>
              <a:t>def clean(self):</a:t>
            </a:r>
            <a:endParaRPr lang="bg-BG" dirty="0"/>
          </a:p>
          <a:p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['pages'], int):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>('Pages must be a number')</a:t>
            </a:r>
          </a:p>
          <a:p>
            <a:r>
              <a:rPr lang="en-US" dirty="0"/>
              <a:t>    if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    ('Pages cannot be zero or negative')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make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validators.py</a:t>
            </a:r>
            <a:r>
              <a:rPr lang="en-US" dirty="0"/>
              <a:t> file that will contain our validation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484000"/>
            <a:ext cx="10964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django.core.exceptions</a:t>
            </a:r>
            <a:r>
              <a:rPr lang="en-US" dirty="0"/>
              <a:t> import </a:t>
            </a:r>
            <a:r>
              <a:rPr lang="en-US" dirty="0" err="1"/>
              <a:t>ValidationError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pages_validator</a:t>
            </a:r>
            <a:r>
              <a:rPr lang="en-US" dirty="0"/>
              <a:t>(value):</a:t>
            </a:r>
          </a:p>
          <a:p>
            <a:r>
              <a:rPr lang="en-US" dirty="0"/>
              <a:t>    if value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('Pages cannot be zero or negative')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can add the validator in our model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034000"/>
            <a:ext cx="10964766" cy="368771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r>
              <a:rPr lang="en-US" dirty="0"/>
              <a:t>from </a:t>
            </a:r>
            <a:r>
              <a:rPr lang="en-US" dirty="0" err="1"/>
              <a:t>app.validators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(default=0,   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Validating Model Forms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</a:p>
          <a:p>
            <a:r>
              <a:rPr lang="en-US" dirty="0"/>
              <a:t>Using Model Forms</a:t>
            </a:r>
          </a:p>
          <a:p>
            <a:r>
              <a:rPr lang="en-US" dirty="0"/>
              <a:t>Validation on Model Forms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Most of the times we might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validators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258E7-C77F-46A3-8AA3-6C6CAF9669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most cases when we have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we create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our models</a:t>
            </a:r>
          </a:p>
          <a:p>
            <a:r>
              <a:rPr lang="en-US" dirty="0"/>
              <a:t>In this case, we might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our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because we already defined them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D8AA-DC68-4DE1-A0BA-B6C599BB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98B777-2CCC-4D5C-831E-A9A29385A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500" y="1972621"/>
            <a:ext cx="8145000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my_app.models</a:t>
            </a:r>
            <a:r>
              <a:rPr lang="en-US" dirty="0"/>
              <a:t>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r>
              <a:rPr lang="en-US" dirty="0"/>
              <a:t>):</a:t>
            </a:r>
          </a:p>
          <a:p>
            <a:r>
              <a:rPr lang="en-US" dirty="0"/>
              <a:t>    class </a:t>
            </a:r>
            <a:r>
              <a:rPr lang="en-US" dirty="0">
                <a:solidFill>
                  <a:schemeClr val="bg1"/>
                </a:solidFill>
              </a:rPr>
              <a:t>Meta</a:t>
            </a:r>
            <a:r>
              <a:rPr lang="en-US" dirty="0"/>
              <a:t>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['title', 'pages', 'author']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2AC325-3A7A-4DAD-BA10-5349E90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2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28DBBF-90D0-486F-928D-F0F47D78D6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Model Forms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C5363-EF31-4EC0-85A9-C630633B90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B6C6A1D-0100-4563-89F4-61195644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385091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we create a simple model called Book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1094953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Book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create the model form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69" y="1989000"/>
            <a:ext cx="10949531" cy="4404448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Book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BookForm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Book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  <a:p>
            <a:r>
              <a:rPr lang="en-US" sz="2000" dirty="0"/>
              <a:t>        widgets = {</a:t>
            </a:r>
          </a:p>
          <a:p>
            <a:r>
              <a:rPr lang="en-US" sz="2000" dirty="0"/>
              <a:t>            'title':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'pages': </a:t>
            </a:r>
            <a:r>
              <a:rPr lang="en-US" sz="2000" dirty="0" err="1"/>
              <a:t>forms.NumberInput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'author':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'description': 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</a:t>
            </a:r>
          </a:p>
          <a:p>
            <a:r>
              <a:rPr lang="en-US" sz="2000" dirty="0"/>
              <a:t>        }</a:t>
            </a:r>
            <a:endParaRPr lang="bg-BG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Form</a:t>
            </a:r>
            <a:endParaRPr lang="bg-B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D6AB42-CB65-4054-8D48-528AB25BDF15}"/>
              </a:ext>
            </a:extLst>
          </p:cNvPr>
          <p:cNvSpPr/>
          <p:nvPr/>
        </p:nvSpPr>
        <p:spPr bwMode="auto">
          <a:xfrm>
            <a:off x="5061806" y="3549188"/>
            <a:ext cx="3150000" cy="855000"/>
          </a:xfrm>
          <a:prstGeom prst="wedgeRoundRectCallout">
            <a:avLst>
              <a:gd name="adj1" fmla="val -58399"/>
              <a:gd name="adj2" fmla="val 3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fields from the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00F372-8500-46BF-A591-A84AEB1D1749}"/>
              </a:ext>
            </a:extLst>
          </p:cNvPr>
          <p:cNvSpPr/>
          <p:nvPr/>
        </p:nvSpPr>
        <p:spPr bwMode="auto">
          <a:xfrm>
            <a:off x="111000" y="4869000"/>
            <a:ext cx="2381067" cy="882654"/>
          </a:xfrm>
          <a:prstGeom prst="wedgeRoundRectCallout">
            <a:avLst>
              <a:gd name="adj1" fmla="val 39856"/>
              <a:gd name="adj2" fmla="val -7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styling using bootstrap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1101</Words>
  <Application>Microsoft Office PowerPoint</Application>
  <PresentationFormat>Widescreen</PresentationFormat>
  <Paragraphs>162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Model Forms</vt:lpstr>
      <vt:lpstr>Table of Contents</vt:lpstr>
      <vt:lpstr>Have a Question?</vt:lpstr>
      <vt:lpstr>The ModelForm Class</vt:lpstr>
      <vt:lpstr>The ModelForm Class</vt:lpstr>
      <vt:lpstr>Example: ModelForm</vt:lpstr>
      <vt:lpstr>Using Model Forms</vt:lpstr>
      <vt:lpstr>Create a Book Model</vt:lpstr>
      <vt:lpstr>Creating the Model Form</vt:lpstr>
      <vt:lpstr>Create View</vt:lpstr>
      <vt:lpstr>Edit View</vt:lpstr>
      <vt:lpstr>The Result</vt:lpstr>
      <vt:lpstr>Live Demo</vt:lpstr>
      <vt:lpstr>Validating Model Forms</vt:lpstr>
      <vt:lpstr>Validating Model Forms</vt:lpstr>
      <vt:lpstr>Validating the Form</vt:lpstr>
      <vt:lpstr>Validating the Model (1)</vt:lpstr>
      <vt:lpstr>Validating the Model (2)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Model Forms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27</cp:revision>
  <dcterms:created xsi:type="dcterms:W3CDTF">2018-05-23T13:08:44Z</dcterms:created>
  <dcterms:modified xsi:type="dcterms:W3CDTF">2021-04-29T10:46:02Z</dcterms:modified>
  <cp:category>computer programming;programming;software development;software engineering</cp:category>
</cp:coreProperties>
</file>