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4" r:id="rId11"/>
    <p:sldId id="612" r:id="rId12"/>
    <p:sldId id="613" r:id="rId13"/>
    <p:sldId id="415" r:id="rId14"/>
    <p:sldId id="606" r:id="rId15"/>
    <p:sldId id="607" r:id="rId16"/>
    <p:sldId id="608" r:id="rId17"/>
    <p:sldId id="609" r:id="rId18"/>
    <p:sldId id="610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448" r:id="rId42"/>
    <p:sldId id="580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  <p14:sldId id="448"/>
          </p14:sldIdLst>
        </p14:section>
        <p14:section name="End Section" id="{C4E6FF98-0AF8-4B2D-96C6-F09A0D078492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161" autoAdjust="0"/>
  </p:normalViewPr>
  <p:slideViewPr>
    <p:cSldViewPr showGuides="1">
      <p:cViewPr varScale="1">
        <p:scale>
          <a:sx n="69" d="100"/>
          <a:sy n="69" d="100"/>
        </p:scale>
        <p:origin x="750" y="66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9BADD1-8B54-46FF-A2E1-8A7B0F0DC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541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B0190-1C6D-4C41-B414-318FAB109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76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0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405#7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u="sng" dirty="0">
                <a:hlinkClick r:id="rId2"/>
              </a:rPr>
              <a:t>https://judge.softuni.bg/Contests/Index/2405#1</a:t>
            </a:r>
            <a:r>
              <a:rPr lang="en-US" sz="2200" u="sng" dirty="0">
                <a:hlinkClick r:id="rId2"/>
              </a:rPr>
              <a:t>  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dirty="0">
                <a:hlinkClick r:id="rId2"/>
              </a:rPr>
              <a:t>https://judge.softuni.bg/Contests/Index/2405#2</a:t>
            </a:r>
            <a:r>
              <a:rPr lang="en-US" sz="2200" dirty="0">
                <a:hlinkClick r:id="rId2"/>
              </a:rPr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b="1" dirty="0">
                <a:hlinkClick r:id="rId2"/>
              </a:rPr>
              <a:t>https://judge.softuni.bg/Contests/Index/2405#03</a:t>
            </a:r>
            <a:r>
              <a:rPr lang="en-US" sz="2200" dirty="0">
                <a:hlinkClick r:id="rId2"/>
              </a:rPr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input[0];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:${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b="1" dirty="0">
                <a:hlinkClick r:id="rId2"/>
              </a:rPr>
              <a:t>https://judge.softuni.bg/Contests/Index/2405#6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6264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b="1" dirty="0">
                <a:hlinkClick r:id="rId2"/>
              </a:rPr>
              <a:t>https://judge.softuni.bg/Contests/Index/2405#7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034-2096-471D-98AE-FF0C9DAF0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9F0D0-26C2-4D5B-B0F6-59EF57611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639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2182</Words>
  <Application>Microsoft Office PowerPoint</Application>
  <PresentationFormat>Widescreen</PresentationFormat>
  <Paragraphs>502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87</cp:revision>
  <dcterms:created xsi:type="dcterms:W3CDTF">2018-05-23T13:08:44Z</dcterms:created>
  <dcterms:modified xsi:type="dcterms:W3CDTF">2021-02-15T15:30:22Z</dcterms:modified>
  <cp:category>computer programming;programming;C#;програмиране;кодиране</cp:category>
</cp:coreProperties>
</file>