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492" r:id="rId4"/>
    <p:sldId id="504" r:id="rId5"/>
    <p:sldId id="505" r:id="rId6"/>
    <p:sldId id="506" r:id="rId7"/>
    <p:sldId id="521" r:id="rId8"/>
    <p:sldId id="510" r:id="rId9"/>
    <p:sldId id="507" r:id="rId10"/>
    <p:sldId id="508" r:id="rId11"/>
    <p:sldId id="509" r:id="rId12"/>
    <p:sldId id="511" r:id="rId13"/>
    <p:sldId id="512" r:id="rId14"/>
    <p:sldId id="513" r:id="rId15"/>
    <p:sldId id="514" r:id="rId16"/>
    <p:sldId id="516" r:id="rId17"/>
    <p:sldId id="515" r:id="rId18"/>
    <p:sldId id="517" r:id="rId19"/>
    <p:sldId id="518" r:id="rId20"/>
    <p:sldId id="519" r:id="rId21"/>
    <p:sldId id="520" r:id="rId22"/>
    <p:sldId id="496" r:id="rId23"/>
    <p:sldId id="349" r:id="rId24"/>
    <p:sldId id="401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efinition and Usage of Django REST" id="{B097C738-A6AC-4A63-98BD-3154A3ED2261}">
          <p14:sldIdLst>
            <p14:sldId id="504"/>
            <p14:sldId id="505"/>
            <p14:sldId id="506"/>
            <p14:sldId id="521"/>
            <p14:sldId id="510"/>
          </p14:sldIdLst>
        </p14:section>
        <p14:section name="Requirements and Installation" id="{4894C049-1A49-474C-88B3-0BA4BEB757DF}">
          <p14:sldIdLst>
            <p14:sldId id="507"/>
            <p14:sldId id="508"/>
            <p14:sldId id="509"/>
          </p14:sldIdLst>
        </p14:section>
        <p14:section name="Create Simple RESTful API" id="{59B2DA49-0495-4802-A70A-30CA3236939A}">
          <p14:sldIdLst>
            <p14:sldId id="511"/>
            <p14:sldId id="512"/>
            <p14:sldId id="513"/>
            <p14:sldId id="514"/>
            <p14:sldId id="516"/>
            <p14:sldId id="515"/>
            <p14:sldId id="517"/>
            <p14:sldId id="518"/>
            <p14:sldId id="519"/>
            <p14:sldId id="520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arkdown/" TargetMode="External"/><Relationship Id="rId2" Type="http://schemas.openxmlformats.org/officeDocument/2006/relationships/hyperlink" Target="https://pypi.org/project/coreap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jango-guardian/django-guardian" TargetMode="External"/><Relationship Id="rId5" Type="http://schemas.openxmlformats.org/officeDocument/2006/relationships/hyperlink" Target="https://pypi.org/project/django-filter/" TargetMode="External"/><Relationship Id="rId4" Type="http://schemas.openxmlformats.org/officeDocument/2006/relationships/hyperlink" Target="https://pypi.org/project/Pygmen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32CB27-CEF1-4585-AB98-A9325E8A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1969466"/>
            <a:ext cx="4793348" cy="21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2703-003A-47F9-B817-D1351B15C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 use Django REST Framework, we need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(3.5, 3.6, 3.7, 3.8)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bg1"/>
                </a:solidFill>
              </a:rPr>
              <a:t>Django</a:t>
            </a:r>
            <a:r>
              <a:rPr lang="it-IT" dirty="0"/>
              <a:t> (1.11, 2.0, 2.1, 2.2, 3.0)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Usage of the </a:t>
            </a:r>
            <a:r>
              <a:rPr lang="it-IT" b="1" dirty="0">
                <a:solidFill>
                  <a:schemeClr val="bg1"/>
                </a:solidFill>
              </a:rPr>
              <a:t>officially supported </a:t>
            </a:r>
            <a:r>
              <a:rPr lang="it-IT" dirty="0"/>
              <a:t>and </a:t>
            </a:r>
            <a:r>
              <a:rPr lang="it-IT" b="1" dirty="0">
                <a:solidFill>
                  <a:schemeClr val="bg1"/>
                </a:solidFill>
              </a:rPr>
              <a:t>latest versions </a:t>
            </a:r>
            <a:r>
              <a:rPr lang="it-IT" dirty="0"/>
              <a:t>of Python and Django are </a:t>
            </a:r>
            <a:r>
              <a:rPr lang="it-IT" b="1" dirty="0">
                <a:solidFill>
                  <a:schemeClr val="bg1"/>
                </a:solidFill>
              </a:rPr>
              <a:t>highly recommended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Optional: </a:t>
            </a:r>
            <a:r>
              <a:rPr lang="en-US" dirty="0" err="1">
                <a:hlinkClick r:id="rId2"/>
              </a:rPr>
              <a:t>coreapi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Markdown</a:t>
            </a:r>
            <a:r>
              <a:rPr lang="en-US" dirty="0"/>
              <a:t>, </a:t>
            </a:r>
            <a:r>
              <a:rPr lang="en-US" u="sng" dirty="0" err="1">
                <a:hlinkClick r:id="rId4"/>
              </a:rPr>
              <a:t>Pygments</a:t>
            </a:r>
            <a:r>
              <a:rPr lang="en-US" dirty="0"/>
              <a:t>, </a:t>
            </a:r>
            <a:r>
              <a:rPr lang="en-US" u="sng" dirty="0" err="1">
                <a:hlinkClick r:id="rId5"/>
              </a:rPr>
              <a:t>django</a:t>
            </a:r>
            <a:r>
              <a:rPr lang="en-US" u="sng" dirty="0">
                <a:hlinkClick r:id="rId5"/>
              </a:rPr>
              <a:t>-filter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>
                <a:hlinkClick r:id="rId6"/>
              </a:rPr>
              <a:t>django</a:t>
            </a:r>
            <a:r>
              <a:rPr lang="en-US" dirty="0">
                <a:hlinkClick r:id="rId6"/>
              </a:rPr>
              <a:t>-guardian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A8898-63E0-4E45-BE8D-E86595D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98BC-6F3B-4991-B749-612AC026C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Django REST,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</a:t>
            </a:r>
            <a:r>
              <a:rPr lang="en-US" dirty="0"/>
              <a:t>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we need to add it in 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dirty="0"/>
              <a:t> setting and include the </a:t>
            </a:r>
            <a:r>
              <a:rPr lang="en-US" b="1" dirty="0" err="1">
                <a:latin typeface="Consolas" panose="020B0609020204030204" pitchFamily="49" charset="0"/>
              </a:rPr>
              <a:t>rest_framework.urls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49F176-05EE-4B8C-BDD3-0868A9C84E23}"/>
              </a:ext>
            </a:extLst>
          </p:cNvPr>
          <p:cNvSpPr txBox="1">
            <a:spLocks/>
          </p:cNvSpPr>
          <p:nvPr/>
        </p:nvSpPr>
        <p:spPr>
          <a:xfrm>
            <a:off x="4897260" y="4014000"/>
            <a:ext cx="70200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path('</a:t>
            </a:r>
            <a:r>
              <a:rPr lang="en-US" sz="2000" dirty="0" err="1"/>
              <a:t>api</a:t>
            </a:r>
            <a:r>
              <a:rPr lang="en-US" sz="2000" dirty="0"/>
              <a:t>/', include('</a:t>
            </a:r>
            <a:r>
              <a:rPr lang="en-US" sz="2000" dirty="0" err="1">
                <a:solidFill>
                  <a:schemeClr val="bg1"/>
                </a:solidFill>
              </a:rPr>
              <a:t>rest_framework.urls</a:t>
            </a:r>
            <a:r>
              <a:rPr lang="en-US" sz="2000" dirty="0"/>
              <a:t>'))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A730-8D09-49DD-8245-3F68CCFB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C68-0DB1-42C1-996E-C5046A95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617" y="1933397"/>
            <a:ext cx="5564766" cy="587891"/>
          </a:xfrm>
        </p:spPr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djangorestdramework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F1471-9F9B-4D2B-B58D-2EBA24A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02340E-63FB-472F-B1CA-524D87621891}"/>
              </a:ext>
            </a:extLst>
          </p:cNvPr>
          <p:cNvSpPr txBox="1">
            <a:spLocks/>
          </p:cNvSpPr>
          <p:nvPr/>
        </p:nvSpPr>
        <p:spPr>
          <a:xfrm>
            <a:off x="658617" y="4014000"/>
            <a:ext cx="3322383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INSTALLED_APPS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'</a:t>
            </a:r>
            <a:r>
              <a:rPr lang="en-US" sz="2000" dirty="0" err="1">
                <a:solidFill>
                  <a:schemeClr val="bg1"/>
                </a:solidFill>
              </a:rPr>
              <a:t>rest_framework</a:t>
            </a:r>
            <a:r>
              <a:rPr lang="en-US" sz="2000" dirty="0"/>
              <a:t>',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30A954-C27B-44BC-A91D-73FB69031340}"/>
              </a:ext>
            </a:extLst>
          </p:cNvPr>
          <p:cNvSpPr/>
          <p:nvPr/>
        </p:nvSpPr>
        <p:spPr bwMode="auto">
          <a:xfrm>
            <a:off x="4101630" y="4559480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0F40958-00EA-4A35-A553-2E44EEF7E2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Books API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C8508-A98F-4B85-B022-4E94AD76C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RESTful API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2A275-323A-4386-9E88-2D007316C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91A71-FB97-4BC8-91D3-3BCBD1E3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456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BD53-1BF5-45A8-94BC-5FFFCADE6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the Django REST Framework and </a:t>
            </a:r>
            <a:r>
              <a:rPr lang="en-US" b="1" dirty="0">
                <a:solidFill>
                  <a:schemeClr val="bg1"/>
                </a:solidFill>
              </a:rPr>
              <a:t>setting it up</a:t>
            </a:r>
            <a:r>
              <a:rPr lang="en-US" dirty="0"/>
              <a:t>, we will create our Book model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5AD9C-3FC4-48F6-9613-207DA1C45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1" y="2613842"/>
            <a:ext cx="10800000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models here.</a:t>
            </a:r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models.TextField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9E4C5-44D1-4722-B3CF-1DCC176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21E3-D7DA-437F-9B07-88E2AB873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allow </a:t>
            </a:r>
            <a:r>
              <a:rPr lang="en-US" sz="3200" b="1" dirty="0">
                <a:solidFill>
                  <a:schemeClr val="bg1"/>
                </a:solidFill>
              </a:rPr>
              <a:t>complex data</a:t>
            </a:r>
            <a:r>
              <a:rPr lang="en-US" sz="3200" dirty="0"/>
              <a:t> to be converted to native Python datatypes that can then be easily </a:t>
            </a:r>
            <a:r>
              <a:rPr lang="en-US" sz="3200" b="1" dirty="0">
                <a:solidFill>
                  <a:schemeClr val="bg1"/>
                </a:solidFill>
              </a:rPr>
              <a:t>rendered</a:t>
            </a:r>
            <a:r>
              <a:rPr lang="en-US" sz="3200" dirty="0"/>
              <a:t> into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/>
              <a:t>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also provide </a:t>
            </a:r>
            <a:r>
              <a:rPr lang="en-US" sz="3200" b="1" dirty="0">
                <a:solidFill>
                  <a:schemeClr val="bg1"/>
                </a:solidFill>
              </a:rPr>
              <a:t>deserialization</a:t>
            </a:r>
            <a:r>
              <a:rPr lang="en-US" sz="3200" dirty="0"/>
              <a:t>, allowing parsed data to be converted back into complex types</a:t>
            </a:r>
            <a:endParaRPr lang="bg-BG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9AA97-EC20-4E5E-9311-CF5B7607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736-1179-49C7-B46D-9E9BB2DAD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654000"/>
            <a:ext cx="884750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</a:p>
          <a:p>
            <a:r>
              <a:rPr lang="en-US" dirty="0"/>
              <a:t>from .models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</a:t>
            </a:r>
            <a:r>
              <a:rPr lang="en-US" dirty="0" err="1">
                <a:solidFill>
                  <a:schemeClr val="bg1"/>
                </a:solidFill>
              </a:rPr>
              <a:t>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'__all__'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72EE2-A376-4B8F-8D2E-D6E99B5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8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0F32-7351-4524-B1D2-EA881B0ED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ListBooksView</a:t>
            </a:r>
            <a:r>
              <a:rPr lang="en-US" dirty="0"/>
              <a:t> will handle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requests on </a:t>
            </a:r>
            <a:r>
              <a:rPr lang="en-US" b="1" dirty="0">
                <a:latin typeface="Consolas" panose="020B0609020204030204" pitchFamily="49" charset="0"/>
              </a:rPr>
              <a:t>localhost:8000/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/books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A43C3-0128-48A1-ABAC-692634D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CC0C-CA33-4FEF-84E6-33BD5A087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753" y="2439000"/>
            <a:ext cx="8581247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rest_framework.views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from </a:t>
            </a:r>
            <a:r>
              <a:rPr lang="en-US" sz="2200" dirty="0" err="1"/>
              <a:t>rest_framework.response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rest_framework</a:t>
            </a:r>
            <a:r>
              <a:rPr lang="en-US" sz="2200" dirty="0"/>
              <a:t> import status</a:t>
            </a:r>
          </a:p>
          <a:p>
            <a:r>
              <a:rPr lang="en-US" sz="2200" dirty="0"/>
              <a:t>from .models import Book</a:t>
            </a:r>
          </a:p>
          <a:p>
            <a:r>
              <a:rPr lang="en-US" sz="2200" dirty="0"/>
              <a:t>from .serializers import </a:t>
            </a:r>
            <a:r>
              <a:rPr lang="en-US" sz="2200" dirty="0" err="1"/>
              <a:t>BookSerializer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ListBooksView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get(self, req):</a:t>
            </a:r>
          </a:p>
          <a:p>
            <a:r>
              <a:rPr lang="en-US" sz="2200" dirty="0"/>
              <a:t>        books = </a:t>
            </a:r>
            <a:r>
              <a:rPr lang="en-US" sz="2200" dirty="0" err="1"/>
              <a:t>Book.objects.all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serializer = </a:t>
            </a:r>
            <a:r>
              <a:rPr lang="en-US" sz="2200" dirty="0" err="1"/>
              <a:t>BookSerializer</a:t>
            </a:r>
            <a:r>
              <a:rPr lang="en-US" sz="2200" dirty="0"/>
              <a:t>(books, many=True)</a:t>
            </a:r>
          </a:p>
          <a:p>
            <a:r>
              <a:rPr lang="en-US" sz="2200" dirty="0"/>
              <a:t>        return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  <a:r>
              <a:rPr lang="en-US" sz="2200" dirty="0"/>
              <a:t>({"books": </a:t>
            </a:r>
            <a:r>
              <a:rPr lang="en-US" sz="2200" dirty="0" err="1"/>
              <a:t>serializer.data</a:t>
            </a:r>
            <a:r>
              <a:rPr lang="en-US" sz="2200" dirty="0"/>
              <a:t>})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D4702-9F60-42BD-B1C2-04DAD27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ListBooksView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9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0E0-E524-47A5-BEDD-08707916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Now, we need to add the URL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7E32-BED7-4BBF-994B-5C53F301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941F-FDF0-49FA-8B2C-2F66D016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70" y="1989000"/>
            <a:ext cx="10949531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books.views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ListBooksView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path('books/', </a:t>
            </a:r>
            <a:r>
              <a:rPr lang="en-US" dirty="0" err="1"/>
              <a:t>ListBooksView.</a:t>
            </a:r>
            <a:r>
              <a:rPr lang="en-US" dirty="0" err="1">
                <a:solidFill>
                  <a:schemeClr val="bg1"/>
                </a:solidFill>
              </a:rPr>
              <a:t>as_view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name="books-all"),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F078B1-FF3F-4666-B1D2-5DEF0D56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4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3F71-7BD7-49A8-B69D-CA824489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run the API, we use the command for standard </a:t>
            </a:r>
            <a:r>
              <a:rPr lang="en-US" dirty="0" err="1"/>
              <a:t>Djnago</a:t>
            </a:r>
            <a:r>
              <a:rPr lang="en-US" dirty="0"/>
              <a:t>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759A1-8134-4751-A7B4-19A3AFB1D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6CC3-5427-48CC-B90E-EB1F2F275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71109"/>
            <a:ext cx="463500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7C00-2DA1-4FD5-BB0A-EA19B051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API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30576-0B90-41F9-80B4-48A28CAF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3556625"/>
            <a:ext cx="9156000" cy="271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337" y="1314000"/>
            <a:ext cx="6625594" cy="311326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ListBooksView</a:t>
            </a:r>
            <a:r>
              <a:rPr lang="en-US" sz="1800" dirty="0"/>
              <a:t>(</a:t>
            </a:r>
            <a:r>
              <a:rPr lang="en-US" sz="1800" dirty="0" err="1"/>
              <a:t>APIView</a:t>
            </a:r>
            <a:r>
              <a:rPr lang="en-US" sz="1800" dirty="0"/>
              <a:t>):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def post(self, req):</a:t>
            </a:r>
          </a:p>
          <a:p>
            <a:r>
              <a:rPr lang="en-US" sz="1800" dirty="0"/>
              <a:t>        serializer = </a:t>
            </a:r>
            <a:r>
              <a:rPr lang="en-US" sz="1800" dirty="0" err="1"/>
              <a:t>BookSerializer</a:t>
            </a:r>
            <a:r>
              <a:rPr lang="en-US" sz="1800" dirty="0"/>
              <a:t>(data=</a:t>
            </a:r>
            <a:r>
              <a:rPr lang="en-US" sz="1800" dirty="0" err="1"/>
              <a:t>req.data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serializer.is_valid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serializer.save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return Response(</a:t>
            </a:r>
            <a:r>
              <a:rPr lang="en-US" sz="1800" dirty="0" err="1"/>
              <a:t>serializer.data</a:t>
            </a:r>
            <a:r>
              <a:rPr lang="en-US" sz="1800" dirty="0"/>
              <a:t>,  </a:t>
            </a:r>
            <a:br>
              <a:rPr lang="en-US" sz="1800" dirty="0"/>
            </a:br>
            <a:r>
              <a:rPr lang="en-US" sz="1800" dirty="0"/>
              <a:t>                  status=status.HTTP_201_CREATED)</a:t>
            </a:r>
          </a:p>
          <a:p>
            <a:r>
              <a:rPr lang="en-US" sz="1800" dirty="0"/>
              <a:t>        return Response(</a:t>
            </a:r>
            <a:r>
              <a:rPr lang="en-US" sz="1800" dirty="0" err="1"/>
              <a:t>serializer.errors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    status=status.HTTP_400_BAD_REQUEST)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POST in the View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BEAEA-7692-4A9B-AAD7-9A198B40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0" y="3475379"/>
            <a:ext cx="5015394" cy="283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09E7230-6475-4A33-B57B-741A566215FF}"/>
              </a:ext>
            </a:extLst>
          </p:cNvPr>
          <p:cNvSpPr/>
          <p:nvPr/>
        </p:nvSpPr>
        <p:spPr bwMode="auto">
          <a:xfrm rot="5400000">
            <a:off x="6748500" y="2281500"/>
            <a:ext cx="1215000" cy="81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8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E0D975-0644-4AC6-8DB7-6A029EB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will handle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89000"/>
            <a:ext cx="8150201" cy="4404448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DetailBookView</a:t>
            </a:r>
            <a:r>
              <a:rPr lang="en-US" sz="2000" dirty="0"/>
              <a:t>(</a:t>
            </a:r>
            <a:r>
              <a:rPr lang="en-US" sz="2000" dirty="0" err="1"/>
              <a:t>APIView</a:t>
            </a:r>
            <a:r>
              <a:rPr lang="en-US" sz="2000" dirty="0"/>
              <a:t>):</a:t>
            </a:r>
          </a:p>
          <a:p>
            <a:r>
              <a:rPr lang="en-US" sz="2000" dirty="0"/>
              <a:t>    def get(self,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(book)</a:t>
            </a:r>
          </a:p>
          <a:p>
            <a:r>
              <a:rPr lang="en-US" sz="2000" dirty="0"/>
              <a:t>        return Response({"book": </a:t>
            </a:r>
            <a:r>
              <a:rPr lang="en-US" sz="2000" dirty="0" err="1"/>
              <a:t>serializer.data</a:t>
            </a:r>
            <a:r>
              <a:rPr lang="en-US" sz="2000" dirty="0"/>
              <a:t>})</a:t>
            </a:r>
          </a:p>
          <a:p>
            <a:endParaRPr lang="en-US" sz="2000" dirty="0"/>
          </a:p>
          <a:p>
            <a:r>
              <a:rPr lang="en-US" sz="2000" dirty="0"/>
              <a:t>    def post(self,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(book, data=</a:t>
            </a:r>
            <a:r>
              <a:rPr lang="en-US" sz="2000" dirty="0" err="1"/>
              <a:t>req.data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serializer.is_valid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serializer.save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Return response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TODO: Implement the 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DetailBookView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49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and Usage of Django REST</a:t>
            </a:r>
          </a:p>
          <a:p>
            <a:r>
              <a:rPr lang="en-US" dirty="0"/>
              <a:t>Requirements and Installation</a:t>
            </a:r>
          </a:p>
          <a:p>
            <a:r>
              <a:rPr lang="en-US" dirty="0"/>
              <a:t>Creating Simple RESTful API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25E6-FD1E-48E8-9897-4AB111BA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"./books/{id}"</a:t>
            </a:r>
            <a:r>
              <a:rPr lang="en-US" dirty="0"/>
              <a:t> we will be able to Update and Delete a book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A6A-6452-4ED6-9516-9BEA346E2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84000"/>
            <a:ext cx="10949531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books.views</a:t>
            </a:r>
            <a:r>
              <a:rPr lang="en-US" sz="2000" dirty="0"/>
              <a:t> import </a:t>
            </a:r>
            <a:r>
              <a:rPr lang="en-US" sz="2000" dirty="0" err="1"/>
              <a:t>ListBooksView</a:t>
            </a:r>
            <a:r>
              <a:rPr lang="en-US" sz="2000" dirty="0"/>
              <a:t>, </a:t>
            </a:r>
            <a:r>
              <a:rPr lang="en-US" sz="2000" dirty="0" err="1"/>
              <a:t>DetailBookView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path('books/', </a:t>
            </a:r>
            <a:r>
              <a:rPr lang="en-US" sz="2000" dirty="0" err="1"/>
              <a:t>ListBooksView.as_view</a:t>
            </a:r>
            <a:r>
              <a:rPr lang="en-US" sz="2000" dirty="0"/>
              <a:t>(), name="books-all"),</a:t>
            </a:r>
          </a:p>
          <a:p>
            <a:r>
              <a:rPr lang="en-US" sz="2000" dirty="0"/>
              <a:t>    path('books/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int:id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', </a:t>
            </a:r>
            <a:r>
              <a:rPr lang="en-US" sz="2000" dirty="0" err="1"/>
              <a:t>DetailBookView.as_view</a:t>
            </a:r>
            <a:r>
              <a:rPr lang="en-US" sz="2000" dirty="0"/>
              <a:t>(), name="books-detail")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4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(2)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EB69D-F1DA-45BA-AC8D-51D41D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76" y="1134000"/>
            <a:ext cx="8797047" cy="56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2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companies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Mozilla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Red Hat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Eventbrite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 REST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dirty="0"/>
              <a:t>Django REST framework 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/>
                </a:solidFill>
              </a:rPr>
              <a:t>APIs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Django REST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Web browsable API is a huge </a:t>
            </a:r>
            <a:r>
              <a:rPr lang="en-US" b="1" dirty="0">
                <a:solidFill>
                  <a:schemeClr val="bg1"/>
                </a:solidFill>
              </a:rPr>
              <a:t>usability win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polices </a:t>
            </a:r>
            <a:r>
              <a:rPr lang="en-US" dirty="0"/>
              <a:t>including packages for </a:t>
            </a:r>
            <a:r>
              <a:rPr lang="en-US" b="1" dirty="0">
                <a:solidFill>
                  <a:schemeClr val="bg1"/>
                </a:solidFill>
              </a:rPr>
              <a:t>OAuth1a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OAuth2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/>
                </a:solidFill>
              </a:rPr>
              <a:t>companies</a:t>
            </a:r>
            <a:r>
              <a:rPr lang="en-US" dirty="0"/>
              <a:t> including Mozilla, Red Hat, Heroku and Eventbrite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508839-78BA-4B15-92AC-FDD42447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8B37B2-9FFA-479D-82F9-4DB791DFF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 lets you create </a:t>
            </a:r>
            <a:r>
              <a:rPr lang="en-US" b="1" dirty="0">
                <a:solidFill>
                  <a:schemeClr val="bg1"/>
                </a:solidFill>
              </a:rPr>
              <a:t>RESTful APIs</a:t>
            </a:r>
            <a:r>
              <a:rPr lang="en-US" dirty="0"/>
              <a:t> - a way to transfer information between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a simple way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CE7DAB5-8BF9-42CB-AB79-3CC6B6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and RESTful APIs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7C7CE3A-6268-4D5A-91CC-E56A3996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3024000"/>
            <a:ext cx="5359162" cy="33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0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508"/>
              </p:ext>
            </p:extLst>
          </p:nvPr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02C8B-C577-4ED3-81C4-365D304EEF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BDF9-8221-46E9-B041-FAF0394A3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DAAB-583F-4027-B565-3474F21B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179000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1323</Words>
  <Application>Microsoft Office PowerPoint</Application>
  <PresentationFormat>Широк екран</PresentationFormat>
  <Paragraphs>209</Paragraphs>
  <Slides>26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Django REST Framework</vt:lpstr>
      <vt:lpstr>Table of Contents</vt:lpstr>
      <vt:lpstr>Have a Question?</vt:lpstr>
      <vt:lpstr>Django REST Framework</vt:lpstr>
      <vt:lpstr>What is Django REST?</vt:lpstr>
      <vt:lpstr>Why use Django REST?</vt:lpstr>
      <vt:lpstr>Django Rest and RESTful APIs</vt:lpstr>
      <vt:lpstr>RESTful Structure</vt:lpstr>
      <vt:lpstr>Requirements and Installation</vt:lpstr>
      <vt:lpstr>Requirements</vt:lpstr>
      <vt:lpstr>Installation and Setup</vt:lpstr>
      <vt:lpstr>Creating Simple RESTful API</vt:lpstr>
      <vt:lpstr>Creating a Model</vt:lpstr>
      <vt:lpstr>Create a Serializer</vt:lpstr>
      <vt:lpstr>Create the ListBooksView</vt:lpstr>
      <vt:lpstr>Create the URL</vt:lpstr>
      <vt:lpstr>Testing the API</vt:lpstr>
      <vt:lpstr>Implement POST in the View</vt:lpstr>
      <vt:lpstr>Create DetailBookView</vt:lpstr>
      <vt:lpstr>Create the URL</vt:lpstr>
      <vt:lpstr>Create the URL (2)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Wab Advanced - Django REST Framework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2021-05-18T09:09:55Z</dcterms:modified>
  <cp:category>computer programming;programming;software development;software engineering</cp:category>
</cp:coreProperties>
</file>