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597" r:id="rId31"/>
    <p:sldId id="596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3.jpg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program that opens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not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33549" y="3540265"/>
            <a:ext cx="8325000" cy="310434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try: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text_file</a:t>
            </a:r>
            <a:r>
              <a:rPr lang="en-US" sz="3000" dirty="0"/>
              <a:t> = open('text.txt', 'r')</a:t>
            </a:r>
          </a:p>
          <a:p>
            <a:r>
              <a:rPr lang="en-US" sz="3000" dirty="0"/>
              <a:t>    print("File found")</a:t>
            </a:r>
          </a:p>
          <a:p>
            <a:r>
              <a:rPr lang="en-US" sz="3000" dirty="0">
                <a:solidFill>
                  <a:schemeClr val="bg1"/>
                </a:solidFill>
              </a:rPr>
              <a:t>except</a:t>
            </a:r>
            <a:r>
              <a:rPr lang="en-US" sz="3000" dirty="0"/>
              <a:t> </a:t>
            </a:r>
            <a:r>
              <a:rPr lang="en-US" sz="3000" dirty="0" err="1"/>
              <a:t>FileNotFoundError</a:t>
            </a:r>
            <a:r>
              <a:rPr lang="en-US" sz="3000" dirty="0"/>
              <a:t>:</a:t>
            </a:r>
          </a:p>
          <a:p>
            <a:r>
              <a:rPr lang="en-US" sz="3000" dirty="0"/>
              <a:t>    print("File not found")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the first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the file</a:t>
            </a:r>
          </a:p>
          <a:p>
            <a:r>
              <a:rPr lang="en-US" sz="3600" dirty="0"/>
              <a:t>Returns the </a:t>
            </a:r>
            <a:r>
              <a:rPr lang="en-US" sz="3600" b="1" dirty="0">
                <a:solidFill>
                  <a:schemeClr val="bg1"/>
                </a:solidFill>
              </a:rPr>
              <a:t>entire file </a:t>
            </a:r>
            <a:r>
              <a:rPr lang="en-US" sz="3600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2049450" y="3474000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Returns at most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1191000" y="3779563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Keep in mind every line in the file treats the </a:t>
            </a:r>
            <a:r>
              <a:rPr lang="en-US" sz="3600" b="1" dirty="0">
                <a:solidFill>
                  <a:schemeClr val="bg1"/>
                </a:solidFill>
              </a:rPr>
              <a:t>new line symbol </a:t>
            </a:r>
            <a:r>
              <a:rPr lang="en-US" sz="3600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76000" y="249033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4188590" y="4835124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To return all lines from a file</a:t>
            </a:r>
            <a:r>
              <a:rPr lang="bg-BG" sz="3600" dirty="0"/>
              <a:t> </a:t>
            </a:r>
            <a:r>
              <a:rPr lang="en-US" sz="3600" dirty="0"/>
              <a:t>you can loop over it</a:t>
            </a:r>
          </a:p>
          <a:p>
            <a:r>
              <a:rPr lang="en-US" sz="3600" dirty="0"/>
              <a:t>More memory efficient and fast manner</a:t>
            </a:r>
          </a:p>
          <a:p>
            <a:pPr lvl="1"/>
            <a:r>
              <a:rPr lang="en-US" sz="3400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721000" y="3564000"/>
            <a:ext cx="7979123" cy="2641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 in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0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print(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</a:t>
            </a:r>
            <a:r>
              <a:rPr lang="en-US" sz="30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reads the numbers from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on the console the sum of those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08549" y="3402651"/>
            <a:ext cx="8775000" cy="3104349"/>
          </a:xfrm>
        </p:spPr>
        <p:txBody>
          <a:bodyPr/>
          <a:lstStyle/>
          <a:p>
            <a:r>
              <a:rPr lang="en-US" sz="3000" dirty="0" err="1"/>
              <a:t>numbers_file</a:t>
            </a:r>
            <a:r>
              <a:rPr lang="en-US" sz="3000" dirty="0"/>
              <a:t> = open('numbers.txt', 'r')</a:t>
            </a:r>
          </a:p>
          <a:p>
            <a:r>
              <a:rPr lang="en-US" sz="3000" dirty="0" err="1"/>
              <a:t>numbers_sum</a:t>
            </a:r>
            <a:r>
              <a:rPr lang="en-US" sz="3000" dirty="0"/>
              <a:t> = 0</a:t>
            </a:r>
          </a:p>
          <a:p>
            <a:r>
              <a:rPr lang="en-US" sz="3000" dirty="0"/>
              <a:t>for number in </a:t>
            </a:r>
            <a:r>
              <a:rPr lang="en-US" sz="3000" dirty="0" err="1"/>
              <a:t>numbers_file</a:t>
            </a:r>
            <a:r>
              <a:rPr lang="en-US" sz="3000" dirty="0"/>
              <a:t>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numbers_sum</a:t>
            </a:r>
            <a:r>
              <a:rPr lang="en-US" sz="3000" dirty="0"/>
              <a:t> += </a:t>
            </a:r>
            <a:r>
              <a:rPr lang="en-US" sz="3000" dirty="0" err="1"/>
              <a:t>int</a:t>
            </a:r>
            <a:r>
              <a:rPr lang="en-US" sz="3000" dirty="0"/>
              <a:t>(number)</a:t>
            </a:r>
          </a:p>
          <a:p>
            <a:r>
              <a:rPr lang="en-US" sz="3000" dirty="0"/>
              <a:t>print(</a:t>
            </a:r>
            <a:r>
              <a:rPr lang="en-US" sz="3000" dirty="0" err="1"/>
              <a:t>numbers_sum</a:t>
            </a:r>
            <a:r>
              <a:rPr lang="en-US" sz="30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US" sz="3600" dirty="0"/>
              <a:t>' (write) mode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file with the given name</a:t>
            </a:r>
          </a:p>
          <a:p>
            <a:pPr lvl="1"/>
            <a:r>
              <a:rPr lang="en-US" sz="3400" dirty="0"/>
              <a:t>If the file exists, its </a:t>
            </a:r>
            <a:r>
              <a:rPr lang="en-US" sz="3400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a</a:t>
            </a:r>
            <a:r>
              <a:rPr lang="en-US" sz="3600" dirty="0"/>
              <a:t>' mode, </a:t>
            </a:r>
            <a:r>
              <a:rPr lang="en-US" sz="3600" b="1" dirty="0">
                <a:solidFill>
                  <a:schemeClr val="bg1"/>
                </a:solidFill>
              </a:rPr>
              <a:t>open</a:t>
            </a:r>
            <a:r>
              <a:rPr lang="en-US" sz="3600" dirty="0"/>
              <a:t> a file and write at the end of the file</a:t>
            </a:r>
          </a:p>
          <a:p>
            <a:pPr lvl="1"/>
            <a:r>
              <a:rPr lang="en-US" sz="3400" dirty="0"/>
              <a:t>If the file is not existing, it</a:t>
            </a:r>
            <a:r>
              <a:rPr lang="bg-BG" sz="3400" dirty="0"/>
              <a:t>'</a:t>
            </a:r>
            <a:r>
              <a:rPr lang="en-US" sz="3400" dirty="0"/>
              <a:t>s </a:t>
            </a:r>
            <a:r>
              <a:rPr lang="en-US" sz="3400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should always make sure that an open file is properly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most cases</a:t>
            </a:r>
            <a:r>
              <a:rPr lang="en-US" sz="3600" dirty="0"/>
              <a:t>, upon the </a:t>
            </a:r>
            <a:r>
              <a:rPr lang="en-US" sz="3600" b="1" dirty="0">
                <a:solidFill>
                  <a:schemeClr val="bg1"/>
                </a:solidFill>
              </a:rPr>
              <a:t>termination</a:t>
            </a:r>
            <a:r>
              <a:rPr lang="en-US" sz="3600" dirty="0"/>
              <a:t> of an application or script, a file will be </a:t>
            </a:r>
            <a:r>
              <a:rPr lang="en-US" sz="3600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sz="3400" dirty="0"/>
              <a:t>There is </a:t>
            </a:r>
            <a:r>
              <a:rPr lang="en-US" sz="3400" b="1" dirty="0">
                <a:solidFill>
                  <a:schemeClr val="bg1"/>
                </a:solidFill>
              </a:rPr>
              <a:t>no guarantee </a:t>
            </a:r>
            <a:r>
              <a:rPr lang="en-US" sz="3400" dirty="0"/>
              <a:t>when exactly that will happen</a:t>
            </a:r>
          </a:p>
          <a:p>
            <a:r>
              <a:rPr lang="en-US" sz="3600" dirty="0"/>
              <a:t>To avoid </a:t>
            </a:r>
            <a:r>
              <a:rPr lang="en-US" sz="3600" b="1" dirty="0">
                <a:solidFill>
                  <a:schemeClr val="bg1"/>
                </a:solidFill>
              </a:rPr>
              <a:t>unwanted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close</a:t>
            </a:r>
            <a:r>
              <a:rPr lang="en-US" sz="3600" dirty="0"/>
              <a:t> the files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This is a </a:t>
            </a:r>
            <a:r>
              <a:rPr lang="en-US" sz="3400" b="1" dirty="0">
                <a:solidFill>
                  <a:schemeClr val="bg1"/>
                </a:solidFill>
              </a:rPr>
              <a:t>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Files opened with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statement will be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once it leaves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block</a:t>
            </a:r>
          </a:p>
          <a:p>
            <a:r>
              <a:rPr lang="en-US" sz="3600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3036000" y="396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creates a file called </a:t>
            </a:r>
            <a:r>
              <a:rPr lang="en-US" sz="3600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that file write a single line with the content: </a:t>
            </a:r>
            <a:r>
              <a:rPr lang="en-US" sz="3600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To delete a file, you must import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sz="3600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Keep in mind if the file does not exist, an error will be raised</a:t>
            </a:r>
          </a:p>
          <a:p>
            <a:r>
              <a:rPr lang="en-US" sz="3600" dirty="0"/>
              <a:t>To avoid getting an error</a:t>
            </a:r>
          </a:p>
          <a:p>
            <a:pPr lvl="1"/>
            <a:r>
              <a:rPr lang="en-US" sz="3400" dirty="0"/>
              <a:t>Check whether the file exists</a:t>
            </a:r>
          </a:p>
          <a:p>
            <a:pPr lvl="1"/>
            <a:r>
              <a:rPr lang="en-US" sz="3400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5016000" y="396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try to delete the file multiple times, print the message: </a:t>
            </a:r>
            <a:r>
              <a:rPr lang="en-US" sz="3600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sz="3600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arguments are </a:t>
            </a:r>
            <a:r>
              <a:rPr lang="en-US" sz="3600" b="1" dirty="0">
                <a:solidFill>
                  <a:schemeClr val="bg1"/>
                </a:solidFill>
              </a:rPr>
              <a:t>file name</a:t>
            </a:r>
            <a:r>
              <a:rPr lang="en-US" sz="3600" b="1" dirty="0"/>
              <a:t> </a:t>
            </a:r>
            <a:r>
              <a:rPr lang="en-US" sz="3600" dirty="0"/>
              <a:t>and the </a:t>
            </a:r>
            <a:r>
              <a:rPr lang="en-US" sz="3600" b="1" dirty="0">
                <a:solidFill>
                  <a:schemeClr val="bg1"/>
                </a:solidFill>
              </a:rPr>
              <a:t>mode</a:t>
            </a:r>
            <a:r>
              <a:rPr lang="en-US" sz="3600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All arguments except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3600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2046000" y="1854000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4580304" y="577478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If the file does not exist,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3600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4184</TotalTime>
  <Words>1799</Words>
  <Application>Microsoft Office PowerPoint</Application>
  <PresentationFormat>Widescreen</PresentationFormat>
  <Paragraphs>257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103</cp:revision>
  <dcterms:created xsi:type="dcterms:W3CDTF">2018-05-23T13:08:44Z</dcterms:created>
  <dcterms:modified xsi:type="dcterms:W3CDTF">2021-08-31T12:36:24Z</dcterms:modified>
  <cp:category>computer programming;programming;software development;software engineering</cp:category>
</cp:coreProperties>
</file>