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3" r:id="rId3"/>
    <p:sldId id="258" r:id="rId4"/>
    <p:sldId id="304" r:id="rId5"/>
    <p:sldId id="305" r:id="rId6"/>
    <p:sldId id="533" r:id="rId7"/>
    <p:sldId id="534" r:id="rId8"/>
    <p:sldId id="545" r:id="rId9"/>
    <p:sldId id="535" r:id="rId10"/>
    <p:sldId id="306" r:id="rId11"/>
    <p:sldId id="307" r:id="rId12"/>
    <p:sldId id="536" r:id="rId13"/>
    <p:sldId id="537" r:id="rId14"/>
    <p:sldId id="538" r:id="rId15"/>
    <p:sldId id="308" r:id="rId16"/>
    <p:sldId id="309" r:id="rId17"/>
    <p:sldId id="539" r:id="rId18"/>
    <p:sldId id="546" r:id="rId19"/>
    <p:sldId id="540" r:id="rId20"/>
    <p:sldId id="548" r:id="rId21"/>
    <p:sldId id="541" r:id="rId22"/>
    <p:sldId id="542" r:id="rId23"/>
    <p:sldId id="544" r:id="rId24"/>
    <p:sldId id="543" r:id="rId25"/>
    <p:sldId id="549" r:id="rId26"/>
    <p:sldId id="532" r:id="rId27"/>
    <p:sldId id="293" r:id="rId28"/>
    <p:sldId id="299" r:id="rId29"/>
    <p:sldId id="614" r:id="rId30"/>
    <p:sldId id="608" r:id="rId31"/>
    <p:sldId id="301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Conclusion" id="{409A52E6-8C1A-49F9-8E1B-12D21801E28F}">
          <p14:sldIdLst>
            <p14:sldId id="293"/>
            <p14:sldId id="299"/>
            <p14:sldId id="614"/>
            <p14:sldId id="608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114" d="100"/>
          <a:sy n="114" d="100"/>
        </p:scale>
        <p:origin x="528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tests',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 Concerns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page',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4336</TotalTime>
  <Words>1782</Words>
  <Application>Microsoft Office PowerPoint</Application>
  <PresentationFormat>Широк екран</PresentationFormat>
  <Paragraphs>272</Paragraphs>
  <Slides>32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69</cp:revision>
  <dcterms:created xsi:type="dcterms:W3CDTF">2018-05-23T13:08:44Z</dcterms:created>
  <dcterms:modified xsi:type="dcterms:W3CDTF">2022-04-27T08:29:57Z</dcterms:modified>
  <cp:category>JS; JavaScript; front-end; AJAX; REST; ES6; Web development; computer programming; programming</cp:category>
</cp:coreProperties>
</file>