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614" r:id="rId33"/>
    <p:sldId id="608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1427</Words>
  <Application>Microsoft Office PowerPoint</Application>
  <PresentationFormat>Широк екран</PresentationFormat>
  <Paragraphs>262</Paragraphs>
  <Slides>35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45</cp:revision>
  <dcterms:created xsi:type="dcterms:W3CDTF">2018-05-23T13:08:44Z</dcterms:created>
  <dcterms:modified xsi:type="dcterms:W3CDTF">2022-04-27T08:30:23Z</dcterms:modified>
  <cp:category>programming;computer programming;software development;web development</cp:category>
</cp:coreProperties>
</file>