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401" r:id="rId46"/>
    <p:sldId id="614" r:id="rId47"/>
    <p:sldId id="316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401"/>
            <p14:sldId id="614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5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655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08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637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9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7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0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82" y="1377162"/>
            <a:ext cx="10949531" cy="64976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nsolas"/>
              </a:rPr>
              <a:t>&lt;app-root</a:t>
            </a:r>
            <a:r>
              <a:rPr lang="en-US" sz="2800" b="1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800" b="1" dirty="0">
                <a:latin typeface="Consolas"/>
              </a:rPr>
              <a:t>app-root&gt;</a:t>
            </a:r>
            <a:endParaRPr lang="bg-BG" sz="2800" b="1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getObservedAttributes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eventContext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</TotalTime>
  <Words>2427</Words>
  <Application>Microsoft Office PowerPoint</Application>
  <PresentationFormat>Широк екран</PresentationFormat>
  <Paragraphs>361</Paragraphs>
  <Slides>49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125</cp:revision>
  <dcterms:created xsi:type="dcterms:W3CDTF">2018-05-23T13:08:44Z</dcterms:created>
  <dcterms:modified xsi:type="dcterms:W3CDTF">2022-04-27T11:52:44Z</dcterms:modified>
  <cp:category>computer programming;programming;software development;software engineering</cp:category>
</cp:coreProperties>
</file>