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matrix</a:t>
            </a:r>
            <a:r>
              <a:rPr lang="en-US" dirty="0" err="1">
                <a:solidFill>
                  <a:schemeClr val="bg1"/>
                </a:solidFill>
              </a:rPr>
              <a:t>.append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lines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3-dimensional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095298" y="1205189"/>
            <a:ext cx="1045779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</a:t>
            </a:r>
            <a:r>
              <a:rPr lang="en-US" sz="2000" dirty="0">
                <a:solidFill>
                  <a:schemeClr val="bg1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(', ')]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_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row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input().split()]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matrix.append</a:t>
            </a:r>
            <a:r>
              <a:rPr lang="en-US" sz="2000" dirty="0">
                <a:solidFill>
                  <a:schemeClr val="tx1"/>
                </a:solidFill>
              </a:rPr>
              <a:t>(row)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result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for 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+= matrix[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][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result.</a:t>
            </a:r>
            <a:r>
              <a:rPr lang="en-US" sz="2000" dirty="0" err="1">
                <a:solidFill>
                  <a:schemeClr val="bg1"/>
                </a:solidFill>
              </a:rPr>
              <a:t>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[print(x) for x in result]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occurrence, </a:t>
            </a:r>
            <a:r>
              <a:rPr lang="en-US" sz="3600" dirty="0"/>
              <a:t>starting from the </a:t>
            </a:r>
            <a:r>
              <a:rPr lang="en-US" sz="3600" b="1" dirty="0">
                <a:solidFill>
                  <a:schemeClr val="bg1"/>
                </a:solidFill>
              </a:rPr>
              <a:t>top left, </a:t>
            </a:r>
            <a:r>
              <a:rPr lang="en-US" sz="3600" dirty="0"/>
              <a:t>of that symbol in the matrix and </a:t>
            </a:r>
            <a:r>
              <a:rPr lang="en-US" sz="3600" b="1" dirty="0">
                <a:solidFill>
                  <a:schemeClr val="bg1"/>
                </a:solidFill>
              </a:rPr>
              <a:t>print its position </a:t>
            </a:r>
            <a:r>
              <a:rPr lang="en-US" sz="3600" dirty="0"/>
              <a:t>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(1)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017681" y="1517321"/>
            <a:ext cx="998079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matrix_of_chars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matrix_of_chars.append</a:t>
            </a:r>
            <a:r>
              <a:rPr lang="en-US" sz="2600" dirty="0">
                <a:solidFill>
                  <a:schemeClr val="tx1"/>
                </a:solidFill>
              </a:rPr>
              <a:t>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formation)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MD List with Zeros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04322" y="2200333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endParaRPr lang="en-US" sz="1500" b="1" dirty="0">
              <a:solidFill>
                <a:schemeClr val="accent1"/>
              </a:solidFill>
            </a:endParaRPr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comprehension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075478" y="1734896"/>
            <a:ext cx="9919757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8E56E2E-A303-4349-BD72-C30BC94FA440}"/>
              </a:ext>
            </a:extLst>
          </p:cNvPr>
          <p:cNvSpPr txBox="1">
            <a:spLocks/>
          </p:cNvSpPr>
          <p:nvPr/>
        </p:nvSpPr>
        <p:spPr>
          <a:xfrm>
            <a:off x="2068954" y="5871699"/>
            <a:ext cx="992628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[[j for j in range(1, 4)]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1836</Words>
  <Application>Microsoft Office PowerPoint</Application>
  <PresentationFormat>Widescreen</PresentationFormat>
  <Paragraphs>281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 (1)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106</cp:revision>
  <dcterms:created xsi:type="dcterms:W3CDTF">2018-05-23T13:08:44Z</dcterms:created>
  <dcterms:modified xsi:type="dcterms:W3CDTF">2021-05-12T12:32:20Z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