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314" r:id="rId20"/>
    <p:sldId id="315" r:id="rId21"/>
    <p:sldId id="322" r:id="rId22"/>
    <p:sldId id="323" r:id="rId23"/>
    <p:sldId id="324" r:id="rId24"/>
    <p:sldId id="319" r:id="rId25"/>
    <p:sldId id="320" r:id="rId26"/>
    <p:sldId id="498" r:id="rId27"/>
    <p:sldId id="499" r:id="rId28"/>
    <p:sldId id="321" r:id="rId29"/>
    <p:sldId id="280" r:id="rId30"/>
    <p:sldId id="401" r:id="rId31"/>
    <p:sldId id="597" r:id="rId32"/>
    <p:sldId id="596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reads a single string and prints all the </a:t>
            </a:r>
            <a:r>
              <a:rPr lang="en-US" sz="3600" b="1" dirty="0">
                <a:solidFill>
                  <a:schemeClr val="bg1"/>
                </a:solidFill>
              </a:rPr>
              <a:t>possible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combinations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of the characters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that string</a:t>
            </a:r>
          </a:p>
          <a:p>
            <a:r>
              <a:rPr lang="en-US" sz="3600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86405" y="2820364"/>
            <a:ext cx="1040833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67301-2749-44C2-940F-315116758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2699" y="1478668"/>
            <a:ext cx="8381364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idx</a:t>
            </a:r>
            <a:r>
              <a:rPr lang="en-US" sz="2400" dirty="0"/>
              <a:t> &gt;= </a:t>
            </a:r>
            <a:r>
              <a:rPr lang="en-US" sz="2400" dirty="0" err="1"/>
              <a:t>len</a:t>
            </a:r>
            <a:r>
              <a:rPr lang="en-US" sz="2400" dirty="0"/>
              <a:t>(text):</a:t>
            </a:r>
          </a:p>
          <a:p>
            <a:r>
              <a:rPr lang="en-US" sz="2400" dirty="0"/>
              <a:t>        print("".join(text))</a:t>
            </a:r>
          </a:p>
          <a:p>
            <a:r>
              <a:rPr lang="en-US" sz="2400" dirty="0"/>
              <a:t>       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idx</a:t>
            </a:r>
            <a:r>
              <a:rPr lang="en-US" sz="2400" dirty="0"/>
              <a:t> + 1, 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print_comb</a:t>
            </a:r>
            <a:r>
              <a:rPr lang="en-US" sz="2400" dirty="0"/>
              <a:t>(text, </a:t>
            </a:r>
            <a:r>
              <a:rPr lang="en-US" sz="2400" dirty="0" err="1"/>
              <a:t>idx</a:t>
            </a:r>
            <a:r>
              <a:rPr lang="en-US" sz="2400" dirty="0"/>
              <a:t> + 1)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 = text[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], text[</a:t>
            </a:r>
            <a:r>
              <a:rPr lang="en-US" sz="2400" dirty="0" err="1">
                <a:solidFill>
                  <a:schemeClr val="bg1"/>
                </a:solidFill>
              </a:rPr>
              <a:t>idx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</a:p>
          <a:p>
            <a:endParaRPr lang="en-US" sz="2400" dirty="0"/>
          </a:p>
          <a:p>
            <a:r>
              <a:rPr lang="en-US" sz="2400" dirty="0"/>
              <a:t>text = list(input())</a:t>
            </a:r>
          </a:p>
          <a:p>
            <a:r>
              <a:rPr lang="en-US" sz="2400" dirty="0" err="1"/>
              <a:t>print_comb</a:t>
            </a:r>
            <a:r>
              <a:rPr lang="en-US" sz="24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each combination on a separate line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customXml/itemProps2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1531</Words>
  <Application>Microsoft Office PowerPoint</Application>
  <PresentationFormat>Widescreen</PresentationFormat>
  <Paragraphs>269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67</cp:revision>
  <dcterms:created xsi:type="dcterms:W3CDTF">2018-05-23T13:08:44Z</dcterms:created>
  <dcterms:modified xsi:type="dcterms:W3CDTF">2021-09-07T18:53:35Z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