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8" r:id="rId27"/>
    <p:sldId id="589" r:id="rId28"/>
    <p:sldId id="590" r:id="rId29"/>
    <p:sldId id="581" r:id="rId30"/>
    <p:sldId id="582" r:id="rId31"/>
    <p:sldId id="583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8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8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1072" y="2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286216-E17B-4CBE-8167-09CBCFC7C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5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EDBA0B-9B1A-42CD-A033-851A85C75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688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627033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 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(input)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Number(input[0])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147414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2703211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94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162052"/>
            <a:ext cx="8124000" cy="53348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function </a:t>
            </a:r>
            <a:r>
              <a:rPr lang="en-US" sz="2250" dirty="0" err="1"/>
              <a:t>areaCalculation</a:t>
            </a:r>
            <a:r>
              <a:rPr lang="en-US" sz="2250" dirty="0"/>
              <a:t>(input){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shape = input[0];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>
                <a:solidFill>
                  <a:schemeClr val="bg1"/>
                </a:solidFill>
              </a:rPr>
              <a:t>  if</a:t>
            </a:r>
            <a:r>
              <a:rPr lang="en-US" sz="2250" dirty="0"/>
              <a:t>(shape === "square")</a:t>
            </a:r>
            <a:r>
              <a:rPr lang="bg-BG" sz="2250" dirty="0"/>
              <a:t> </a:t>
            </a:r>
            <a:r>
              <a:rPr lang="en-US" sz="225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 = Number(input[1]);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bg-BG" sz="2250" dirty="0"/>
              <a:t> </a:t>
            </a:r>
            <a:r>
              <a:rPr lang="en-US" sz="2250" dirty="0">
                <a:solidFill>
                  <a:schemeClr val="bg1"/>
                </a:solidFill>
              </a:rPr>
              <a:t>else if</a:t>
            </a:r>
            <a:r>
              <a:rPr lang="en-US" sz="225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sideA = Number(input[1]));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sideB = Number(input[2]));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en-US" sz="225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}</a:t>
            </a:r>
            <a:endParaRPr lang="bg-BG" sz="22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en-US" sz="3600" b="1" dirty="0">
              <a:solidFill>
                <a:schemeClr val="bg2"/>
              </a:solidFill>
              <a:latin typeface="Consolas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EF5F734-2B8C-49A0-AD6F-51A31AA4A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42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1731</Words>
  <Application>Microsoft Office PowerPoint</Application>
  <PresentationFormat>Widescreen</PresentationFormat>
  <Paragraphs>371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Visual Studio Code</vt:lpstr>
      <vt:lpstr>Закръгляне на числа</vt:lpstr>
      <vt:lpstr>Закръгляне на числа (1)</vt:lpstr>
      <vt:lpstr>Закръгляне на числа (2)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50</cp:revision>
  <dcterms:created xsi:type="dcterms:W3CDTF">2018-05-23T13:08:44Z</dcterms:created>
  <dcterms:modified xsi:type="dcterms:W3CDTF">2021-01-14T22:40:39Z</dcterms:modified>
  <cp:category>computer programming;programming;програмиране;кодиране</cp:category>
</cp:coreProperties>
</file>