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10" r:id="rId5"/>
    <p:sldId id="512" r:id="rId6"/>
    <p:sldId id="514" r:id="rId7"/>
    <p:sldId id="518" r:id="rId8"/>
    <p:sldId id="552" r:id="rId9"/>
    <p:sldId id="582" r:id="rId10"/>
    <p:sldId id="500" r:id="rId11"/>
    <p:sldId id="581" r:id="rId12"/>
    <p:sldId id="595" r:id="rId13"/>
    <p:sldId id="503" r:id="rId14"/>
    <p:sldId id="585" r:id="rId15"/>
    <p:sldId id="586" r:id="rId16"/>
    <p:sldId id="476" r:id="rId17"/>
    <p:sldId id="478" r:id="rId18"/>
    <p:sldId id="420" r:id="rId19"/>
    <p:sldId id="596" r:id="rId20"/>
    <p:sldId id="466" r:id="rId21"/>
    <p:sldId id="496" r:id="rId22"/>
    <p:sldId id="592" r:id="rId23"/>
    <p:sldId id="468" r:id="rId24"/>
    <p:sldId id="469" r:id="rId25"/>
    <p:sldId id="505" r:id="rId26"/>
    <p:sldId id="597" r:id="rId27"/>
    <p:sldId id="497" r:id="rId28"/>
    <p:sldId id="471" r:id="rId29"/>
    <p:sldId id="472" r:id="rId30"/>
    <p:sldId id="593" r:id="rId31"/>
    <p:sldId id="579" r:id="rId32"/>
    <p:sldId id="598" r:id="rId33"/>
    <p:sldId id="599" r:id="rId34"/>
    <p:sldId id="594" r:id="rId35"/>
    <p:sldId id="591" r:id="rId36"/>
    <p:sldId id="590" r:id="rId37"/>
    <p:sldId id="524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10"/>
            <p14:sldId id="512"/>
            <p14:sldId id="514"/>
            <p14:sldId id="518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95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96"/>
            <p14:sldId id="466"/>
            <p14:sldId id="496"/>
            <p14:sldId id="592"/>
            <p14:sldId id="468"/>
            <p14:sldId id="469"/>
            <p14:sldId id="505"/>
            <p14:sldId id="597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98"/>
            <p14:sldId id="599"/>
            <p14:sldId id="594"/>
            <p14:sldId id="591"/>
            <p14:sldId id="590"/>
            <p14:sldId id="524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872" y="4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3#8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5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3#9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230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деня от седмицата</a:t>
            </a:r>
            <a:r>
              <a:rPr lang="en-US" sz="3000" dirty="0"/>
              <a:t> </a:t>
            </a:r>
            <a:r>
              <a:rPr lang="bg-BG" sz="3000" dirty="0"/>
              <a:t>с текст </a:t>
            </a:r>
            <a:r>
              <a:rPr lang="en-US" sz="3000" dirty="0"/>
              <a:t>(</a:t>
            </a:r>
            <a:r>
              <a:rPr lang="bg-BG" sz="3000" dirty="0"/>
              <a:t>на английски</a:t>
            </a:r>
            <a:r>
              <a:rPr lang="en-US" sz="3000" dirty="0"/>
              <a:t>) </a:t>
            </a:r>
            <a:r>
              <a:rPr lang="bg-BG" sz="3000" dirty="0"/>
              <a:t>според въведеното число</a:t>
            </a:r>
            <a:r>
              <a:rPr lang="en-US" sz="3000" dirty="0"/>
              <a:t> [1…7] 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r>
              <a:rPr lang="bg-BG" sz="30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/>
              <a:t>Ден от седмицата – решение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38482" y="1073150"/>
            <a:ext cx="683883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number = Number(input[0]);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(number) {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console.log("Monday");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console.log("Tuesday");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console.log("Sunday");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console.log("Error!"); break;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95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solve([1]); 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427113"/>
            <a:ext cx="1059180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https://judge.softuni.bg/Contests/Index/2403#0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6A7D37-07FF-4EE9-9638-6A6E9E453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9F3AD-88AA-48E5-AC2F-6B0EDB263C69}"/>
              </a:ext>
            </a:extLst>
          </p:cNvPr>
          <p:cNvSpPr/>
          <p:nvPr/>
        </p:nvSpPr>
        <p:spPr bwMode="auto">
          <a:xfrm flipH="1">
            <a:off x="4851400" y="5931893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14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8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31775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switch (day) {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"Monday":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"Tuesday":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console.log("Working day");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"Saturday":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"Sunday":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console.log("Weekend");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console.log("Error"); break;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indent="-45720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solve(["Monday"]);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83944-ED54-4C03-BA10-BFE84A280ADD}"/>
              </a:ext>
            </a:extLst>
          </p:cNvPr>
          <p:cNvSpPr/>
          <p:nvPr/>
        </p:nvSpPr>
        <p:spPr bwMode="auto">
          <a:xfrm flipH="1">
            <a:off x="5286000" y="5607318"/>
            <a:ext cx="1934996" cy="47525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Monday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b="1" dirty="0">
                <a:solidFill>
                  <a:schemeClr val="bg1"/>
                </a:solidFill>
              </a:rPr>
              <a:t>текст</a:t>
            </a:r>
            <a:r>
              <a:rPr lang="bg-BG" dirty="0"/>
              <a:t> и проверява дали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1827" y="1403301"/>
            <a:ext cx="6588345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switch (food)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"banana":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fruits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"grapes":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console.log("fruit");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"tomato":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for all the vegetables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"carrot":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console.log("vegetable");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console.log("unknown");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https://judge.softuni.bg/Contests/Index/2403#8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972391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(condition1)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kumimoji="0" lang="bg-BG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console.log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("condition1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(condition2) 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}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 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12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console.log ("</a:t>
            </a: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condition2 not valid");</a:t>
            </a: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6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38186" y="3381118"/>
            <a:ext cx="8010000" cy="243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200" y="5994581"/>
            <a:ext cx="4509308" cy="533400"/>
          </a:xfrm>
          <a:prstGeom prst="wedgeRoundRectCallout">
            <a:avLst>
              <a:gd name="adj1" fmla="val -53548"/>
              <a:gd name="adj2" fmla="val -47149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Вложена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F7A738-6457-4435-A629-E0A78B09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функция, която получава като аргументи: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hlinkClick r:id="rId2"/>
              </a:rPr>
              <a:t>https://judge.softuni.bg/Contests/Index/2403#3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</a:rPr>
              <a:t> (gender == "f")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if (age &gt;= 16)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console.log("Ms.");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console.log("Miss");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else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 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 получава като аргументи:</a:t>
            </a:r>
          </a:p>
          <a:p>
            <a:pPr lvl="2"/>
            <a:r>
              <a:rPr lang="bg-BG" sz="3200" dirty="0"/>
              <a:t>Име на продукт</a:t>
            </a:r>
          </a:p>
          <a:p>
            <a:pPr lvl="2"/>
            <a:r>
              <a:rPr lang="bg-BG" sz="3200" dirty="0"/>
              <a:t>Град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04229"/>
              </p:ext>
            </p:extLst>
          </p:nvPr>
        </p:nvGraphicFramePr>
        <p:xfrm>
          <a:off x="1550707" y="4585099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124939"/>
            <a:ext cx="995776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price = 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productName = input[0];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town = input[1];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quantity = Number(input[2]);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(town == "Sofia")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(productName == "coffee") {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price = quantity * 0.50;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"Plovdiv")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if (town == "Varna")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kumimoji="0" lang="en-US" sz="2400" b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6EB08-3770-4578-BCA5-72C6F516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703615"/>
            <a:ext cx="7287521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a = Number(input[0]);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(a &gt; 5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&lt; 10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 % 2 == 0)...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Приема като аргумент число и проверява дали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 или е </a:t>
            </a:r>
            <a:r>
              <a:rPr lang="bg-BG" b="1" dirty="0">
                <a:solidFill>
                  <a:schemeClr val="bg1"/>
                </a:solidFill>
              </a:rPr>
              <a:t>0</a:t>
            </a:r>
            <a:r>
              <a:rPr lang="bg-BG" dirty="0"/>
              <a:t>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1998" y="5182491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70234"/>
            <a:ext cx="1624657" cy="528581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https://judge.softuni.bg/Contests/Index/2403#5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54" y="1840520"/>
            <a:ext cx="9439746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number = Number(input[0]);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console.log("Yes");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console.log("No");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FE0A3EE-B247-4AA1-86E8-19DE6BB70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7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668699" y="2266399"/>
            <a:ext cx="20843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D5D7-21CA-4157-8A35-77CD417C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420770"/>
            <a:ext cx="8298517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word = input[0];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(word == "Example"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word == "Demo")...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952B959-1BFD-4FF3-A9B3-99B5963AB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Приема за аргумент -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9" y="1840520"/>
            <a:ext cx="10800001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day = input[0];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if 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 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0836" y="1196125"/>
            <a:ext cx="1193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FEFAF-BEB5-4990-BF2F-CA357B2A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7B9DE-5C05-4F58-B161-45225277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5" y="3073400"/>
            <a:ext cx="866710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number = Number(input[0]);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функция,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Приема за аргумент цяло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https://judge.softuni.bg/Contests/Index/2403#9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76" y="2182505"/>
            <a:ext cx="980544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n = Number(input[0]);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let isValid = n &gt;= 100 &amp;&amp; n &lt;= 200 || n == 0;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console.log("invalid");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8B5DFB1E-0957-4E82-B03B-135C9CF802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7475D6-101D-4AEE-85D3-6D6C34A81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 стойност ще присвои променливата "</a:t>
            </a:r>
            <a:r>
              <a:rPr lang="bg-BG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6"/>
            <a:ext cx="7600169" cy="64899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462822" y="4861788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484060" y="2732457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321000" y="278751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211625" y="4884649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77666C3F-E819-4627-B7B8-398F51122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0870" y="2378297"/>
            <a:ext cx="7160409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("caseSensitive" == "CaseSensitive")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501157" y="4638179"/>
            <a:ext cx="2460493" cy="126698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128669" y="3287984"/>
            <a:ext cx="2620229" cy="1216634"/>
            <a:chOff x="8449006" y="2365561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83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973512" y="1919798"/>
            <a:ext cx="2533940" cy="1216634"/>
            <a:chOff x="1063130" y="324697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178790" y="4930286"/>
            <a:ext cx="2259994" cy="1752743"/>
            <a:chOff x="5541569" y="4570824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E784F1D-3A3C-4880-AEF4-C879446131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5" y="1331112"/>
            <a:ext cx="11757106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200" dirty="0"/>
              <a:t>Какъв ще е резултатът от изпълнението на следната програма</a:t>
            </a:r>
            <a:r>
              <a:rPr lang="en-US" sz="3200" dirty="0"/>
              <a:t>:</a:t>
            </a:r>
          </a:p>
          <a:p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6000" y="1995135"/>
            <a:ext cx="66684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console.log(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844251" y="5147016"/>
            <a:ext cx="3165416" cy="112652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3629" y="2931395"/>
            <a:ext cx="2739202" cy="2113933"/>
            <a:chOff x="5324029" y="4364468"/>
            <a:chExt cx="3048000" cy="2438818"/>
          </a:xfrm>
          <a:solidFill>
            <a:schemeClr val="tx1"/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101412" y="2984358"/>
            <a:ext cx="2673350" cy="2068754"/>
            <a:chOff x="8009996" y="2415485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366000" y="5147016"/>
            <a:ext cx="3196539" cy="1172668"/>
            <a:chOff x="1051483" y="4124631"/>
            <a:chExt cx="4114800" cy="1493675"/>
          </a:xfrm>
          <a:solidFill>
            <a:schemeClr val="tx1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44C071-8857-42D0-A431-4D6E17089E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930" y="2481886"/>
            <a:ext cx="5602602" cy="357287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(role != "Administrator")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console.log("No</a:t>
            </a:r>
            <a:r>
              <a:rPr lang="bg-BG" sz="2400" dirty="0"/>
              <a:t> </a:t>
            </a:r>
            <a:r>
              <a:rPr lang="en-US" sz="2400" dirty="0"/>
              <a:t>permission");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console.log("Welcome");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4061" y="4274726"/>
            <a:ext cx="2755727" cy="147663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38786" y="4213394"/>
            <a:ext cx="2921353" cy="1901866"/>
            <a:chOff x="5179086" y="4570824"/>
            <a:chExt cx="341048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06517" y="2142127"/>
            <a:ext cx="2533939" cy="1266985"/>
            <a:chOff x="1152867" y="3205863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3966" y="2629921"/>
            <a:ext cx="2855810" cy="1266985"/>
            <a:chOff x="8967919" y="2302916"/>
            <a:chExt cx="3148035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9BF8568-48E1-4F55-A7B7-DA0F60A99D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5775</TotalTime>
  <Words>2479</Words>
  <Application>Microsoft Office PowerPoint</Application>
  <PresentationFormat>Widescreen</PresentationFormat>
  <Paragraphs>543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Desislava Topuzakova</cp:lastModifiedBy>
  <cp:revision>120</cp:revision>
  <dcterms:created xsi:type="dcterms:W3CDTF">2018-05-23T13:08:44Z</dcterms:created>
  <dcterms:modified xsi:type="dcterms:W3CDTF">2021-01-21T21:27:44Z</dcterms:modified>
  <cp:category>computer programming;programming;C#;програмиране;кодиране</cp:category>
</cp:coreProperties>
</file>