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315" r:id="rId21"/>
    <p:sldId id="316" r:id="rId22"/>
    <p:sldId id="321" r:id="rId23"/>
    <p:sldId id="280" r:id="rId24"/>
    <p:sldId id="401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DA4EE07-CB3A-4875-A1F9-8F47376EC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5AC7402-08C6-42E3-BEAB-4D277FCF32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356017-40D0-4C84-927C-87791731D11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39F984-03B6-4DA5-9CFA-EB47780E4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C649708-A0CF-4D17-9920-4D54D1027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490E844-2AEC-48E8-948F-ED641700C44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5F513A-6E15-41E8-9596-F2FB5BC476F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7082E58-FB86-4ABF-A486-D9422FF1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60BCC8A-A33E-467A-9A84-6C536A6F2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2E1F215-A50C-4036-862B-B8AD70EBB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826E4F2-9FC9-4FAA-9FD6-D8D8B7C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0DF5F6E-0F8B-4F53-AF39-C580EFC9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681CAB3-7B40-41D2-A681-3FE3ADD3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BBB6963-7B70-4450-9C13-529AEBD82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8F50F55-A8B1-49AD-A5B1-1290366EA8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C060527-EED4-4908-9053-0187770F627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BE26614-BF25-4C66-9984-D10E2EC2F5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02E754-20D3-4932-BECF-BED4973BE56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A045DD0-E57E-404F-AF2B-98C7F83BE4D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CE79488-0635-405B-B68A-E84C72C88C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740EB37-37B5-45D5-A01C-7770AF92238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0C7FB0C-465D-4B5F-B02B-BA565772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B399296-DB07-4F62-9AD4-91F899A503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25C895E-50EB-466D-8377-E8B33D4BF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A48C911-BE32-4A48-BD62-5A54178A2B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224B564E-6349-4816-B467-FDE19B7DE4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029D290-AE84-4AC9-9B52-243E04F4DD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1F5E11F-2428-4CD6-AE8F-ABE963B1C7A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6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610682B-0E79-4EDF-943C-85BC84DAA3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083A520-C99A-49AE-A303-B55E13AD0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775561D-CBE0-4419-BAFD-4E6F7BA36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F8F0F2-1A7E-4C80-9CB5-51827AE59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EBF8579-C7C1-4D54-B807-CB1EB2E568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551BCD6-6DF6-48BC-8B41-5F0594C9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81184AD-533E-4E5D-88E2-A60EF52138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0F6988-156E-4063-8729-A40F36C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AE9500E-E282-4FA6-B079-6D5EA794878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20DB50-E3BB-4AA6-98C9-27827E3B8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64A8C-DE6F-4D15-83C4-958404AE3A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7E28DA3-584E-4A9E-ABBB-698D7E7AC0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8E885F2-F364-49A2-A7AE-4C1F75C9F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DAC-9DE8-4A78-BE32-68942BDEB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9693" y="1399627"/>
            <a:ext cx="10180161" cy="4896358"/>
          </a:xfrm>
        </p:spPr>
        <p:txBody>
          <a:bodyPr/>
          <a:lstStyle/>
          <a:p>
            <a:r>
              <a:rPr lang="en-GB" sz="2800" dirty="0"/>
              <a:t>numbers = </a:t>
            </a:r>
            <a:r>
              <a:rPr lang="en-GB" sz="2800" dirty="0">
                <a:solidFill>
                  <a:schemeClr val="bg1"/>
                </a:solidFill>
              </a:rPr>
              <a:t>tuple</a:t>
            </a:r>
            <a:r>
              <a:rPr lang="en-GB" sz="2800" dirty="0"/>
              <a:t>(map(float, input().split()))</a:t>
            </a:r>
          </a:p>
          <a:p>
            <a:endParaRPr lang="en-GB" sz="2800" dirty="0"/>
          </a:p>
          <a:p>
            <a:r>
              <a:rPr lang="en-GB" sz="2800" dirty="0"/>
              <a:t>nums_and_occurances = {}</a:t>
            </a:r>
          </a:p>
          <a:p>
            <a:r>
              <a:rPr lang="en-GB" sz="2800" dirty="0"/>
              <a:t>for num in numbers:</a:t>
            </a:r>
          </a:p>
          <a:p>
            <a:r>
              <a:rPr lang="en-GB" sz="2800" dirty="0"/>
              <a:t>    if num not in nums_and_occurances:</a:t>
            </a:r>
          </a:p>
          <a:p>
            <a:r>
              <a:rPr lang="en-GB" sz="2800" dirty="0"/>
              <a:t>        nums_and_occurances[num] = 0</a:t>
            </a:r>
          </a:p>
          <a:p>
            <a:r>
              <a:rPr lang="en-GB" sz="2800" dirty="0"/>
              <a:t>    nums_and_occurances[num] += 1</a:t>
            </a:r>
          </a:p>
          <a:p>
            <a:endParaRPr lang="en-GB" sz="2800" dirty="0"/>
          </a:p>
          <a:p>
            <a:r>
              <a:rPr lang="en-GB" sz="2800" dirty="0"/>
              <a:t>[print(f"{key} - {value} times") for key, value in nums_and_occurances.</a:t>
            </a:r>
            <a:r>
              <a:rPr lang="en-GB" sz="2800" dirty="0">
                <a:solidFill>
                  <a:schemeClr val="bg1"/>
                </a:solidFill>
              </a:rPr>
              <a:t>items()</a:t>
            </a:r>
            <a:r>
              <a:rPr lang="en-GB" sz="2800" dirty="0"/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n-lines you will be given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For each student print all his/her </a:t>
            </a:r>
            <a:r>
              <a:rPr lang="en-US" sz="3600" b="1" dirty="0">
                <a:solidFill>
                  <a:schemeClr val="bg1"/>
                </a:solidFill>
              </a:rPr>
              <a:t>grades</a:t>
            </a:r>
            <a:r>
              <a:rPr lang="en-US" sz="3600" dirty="0"/>
              <a:t> and finally his/her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average grade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formatted to the second decimal 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 dirty="0"/>
              <a:t>4</a:t>
            </a:r>
          </a:p>
          <a:p>
            <a:r>
              <a:rPr lang="en-US" sz="2600" dirty="0"/>
              <a:t>Vladimir 4.50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3.00</a:t>
            </a:r>
          </a:p>
          <a:p>
            <a:r>
              <a:rPr lang="en-US" sz="2600" dirty="0"/>
              <a:t>Vladimir 5.00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3.66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Average Student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Vladimir -&gt; 4.50 5.00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4.75)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Petko</a:t>
            </a:r>
            <a:r>
              <a:rPr lang="en-US" sz="2600" dirty="0">
                <a:solidFill>
                  <a:schemeClr val="tx1"/>
                </a:solidFill>
              </a:rPr>
              <a:t> -&gt; 3.00 3.66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7369A5-014F-48DD-9F2B-00E78B194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563508"/>
            <a:ext cx="10949531" cy="4078333"/>
          </a:xfrm>
        </p:spPr>
        <p:txBody>
          <a:bodyPr/>
          <a:lstStyle/>
          <a:p>
            <a:r>
              <a:rPr lang="en-US" sz="2400" dirty="0"/>
              <a:t>count = int(input())</a:t>
            </a:r>
          </a:p>
          <a:p>
            <a:r>
              <a:rPr lang="en-US" sz="2400" dirty="0"/>
              <a:t>students = {}</a:t>
            </a:r>
          </a:p>
          <a:p>
            <a:r>
              <a:rPr lang="en-US" sz="2400" dirty="0"/>
              <a:t>for _ in range(count):</a:t>
            </a:r>
          </a:p>
          <a:p>
            <a:r>
              <a:rPr lang="en-US" sz="2400" dirty="0"/>
              <a:t>    line = tuple(input().split())</a:t>
            </a:r>
          </a:p>
          <a:p>
            <a:r>
              <a:rPr lang="en-US" sz="2400" dirty="0"/>
              <a:t>    student, grade = line</a:t>
            </a:r>
          </a:p>
          <a:p>
            <a:r>
              <a:rPr lang="en-US" sz="2400" dirty="0"/>
              <a:t>    if student not in students:</a:t>
            </a:r>
          </a:p>
          <a:p>
            <a:r>
              <a:rPr lang="en-US" sz="2400" dirty="0"/>
              <a:t>        students[student] = []</a:t>
            </a:r>
          </a:p>
          <a:p>
            <a:r>
              <a:rPr lang="en-US" sz="2400" dirty="0"/>
              <a:t>    students[student].append(float(grade))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Average Student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Set is an </a:t>
            </a:r>
            <a:r>
              <a:rPr lang="en-US" sz="3600" b="1" dirty="0">
                <a:solidFill>
                  <a:schemeClr val="bg1"/>
                </a:solidFill>
              </a:rPr>
              <a:t>unordered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collection</a:t>
            </a:r>
            <a:r>
              <a:rPr lang="en-US" sz="3600" dirty="0"/>
              <a:t> of items</a:t>
            </a:r>
          </a:p>
          <a:p>
            <a:r>
              <a:rPr lang="en-US" sz="3600" dirty="0"/>
              <a:t>Every element of a set is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r>
              <a:rPr lang="en-US" sz="3600" dirty="0"/>
              <a:t>Sets are </a:t>
            </a: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/>
              <a:t>, so we can add or remove          items from it</a:t>
            </a:r>
          </a:p>
          <a:p>
            <a:r>
              <a:rPr lang="en-US" sz="3600" dirty="0"/>
              <a:t>Sets can be used to perform mathematical </a:t>
            </a:r>
            <a:r>
              <a:rPr lang="en-US" sz="3600" b="1" dirty="0">
                <a:solidFill>
                  <a:schemeClr val="bg1"/>
                </a:solidFill>
              </a:rPr>
              <a:t>set operations</a:t>
            </a:r>
            <a:r>
              <a:rPr lang="en-US" sz="3600" dirty="0"/>
              <a:t> (union, intersection, symmetric difference,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A203E-F1DE-486C-A2F6-EFB1F9E8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927" y="1922363"/>
            <a:ext cx="9788858" cy="3555246"/>
          </a:xfrm>
        </p:spPr>
        <p:txBody>
          <a:bodyPr/>
          <a:lstStyle/>
          <a:p>
            <a:r>
              <a:rPr lang="en-US" sz="3000" dirty="0"/>
              <a:t>a = set([1, 2, 3, 4])</a:t>
            </a:r>
          </a:p>
          <a:p>
            <a:r>
              <a:rPr lang="en-US" sz="3000" dirty="0"/>
              <a:t>b = set([3, 4, 5, 6])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|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Union -&gt; {1, 2, 3, 4, 5, 6}</a:t>
            </a:r>
            <a:endParaRPr lang="en-US" sz="3000" dirty="0"/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&amp;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&lt;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^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693921" y="3619408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Each operator is associated to a symbol and a method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837562"/>
          </a:xfrm>
        </p:spPr>
        <p:txBody>
          <a:bodyPr/>
          <a:lstStyle/>
          <a:p>
            <a:r>
              <a:rPr lang="en-US" sz="2800" dirty="0"/>
              <a:t>a = set([1, 2, 3, 4])</a:t>
            </a:r>
          </a:p>
          <a:p>
            <a:r>
              <a:rPr lang="en-US" sz="2800" dirty="0"/>
              <a:t>b = set([3, 4, 5, 6])</a:t>
            </a:r>
          </a:p>
          <a:p>
            <a:r>
              <a:rPr lang="en-US" sz="2800" dirty="0"/>
              <a:t>a.union(b)			 </a:t>
            </a:r>
            <a:r>
              <a:rPr lang="en-US" sz="2800" i="1" dirty="0">
                <a:solidFill>
                  <a:schemeClr val="accent2"/>
                </a:solidFill>
              </a:rPr>
              <a:t># Equivalent to a | b</a:t>
            </a:r>
          </a:p>
          <a:p>
            <a:r>
              <a:rPr lang="en-US" sz="2800" dirty="0"/>
              <a:t>a.intercection(b)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/>
              <a:t>a.issubset(b)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/>
              <a:t>a.issuperset(b)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/>
              <a:t>a.difference(b)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/>
              <a:t>a.symmetric_difference(b)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/>
              <a:t>7</a:t>
            </a:r>
          </a:p>
          <a:p>
            <a:r>
              <a:rPr lang="en-US" sz="2600"/>
              <a:t>Lyle</a:t>
            </a:r>
          </a:p>
          <a:p>
            <a:r>
              <a:rPr lang="en-US" sz="2600"/>
              <a:t>Bruce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Easton</a:t>
            </a:r>
          </a:p>
          <a:p>
            <a:r>
              <a:rPr lang="en-US" sz="2600"/>
              <a:t>Shawn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Shawn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a list and you should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The order does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matter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>
                <a:solidFill>
                  <a:schemeClr val="tx1"/>
                </a:solidFill>
              </a:rPr>
              <a:t>Lyle</a:t>
            </a:r>
          </a:p>
          <a:p>
            <a:r>
              <a:rPr lang="en-US" sz="2600">
                <a:solidFill>
                  <a:schemeClr val="tx1"/>
                </a:solidFill>
              </a:rPr>
              <a:t>Bruce</a:t>
            </a:r>
          </a:p>
          <a:p>
            <a:r>
              <a:rPr lang="en-US" sz="2600">
                <a:solidFill>
                  <a:schemeClr val="tx1"/>
                </a:solidFill>
              </a:rPr>
              <a:t>Alice</a:t>
            </a:r>
          </a:p>
          <a:p>
            <a:r>
              <a:rPr lang="en-US" sz="2600">
                <a:solidFill>
                  <a:schemeClr val="tx1"/>
                </a:solidFill>
              </a:rPr>
              <a:t>Easton</a:t>
            </a:r>
          </a:p>
          <a:p>
            <a:r>
              <a:rPr lang="en-US" sz="260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7F7D2-0E31-4E10-884C-23BD96167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04" y="1752044"/>
            <a:ext cx="6203772" cy="2911924"/>
          </a:xfrm>
        </p:spPr>
        <p:txBody>
          <a:bodyPr/>
          <a:lstStyle/>
          <a:p>
            <a:r>
              <a:rPr lang="en-US" sz="2800" dirty="0"/>
              <a:t>n = </a:t>
            </a:r>
            <a:r>
              <a:rPr lang="en-US" sz="2800" dirty="0" err="1"/>
              <a:t>int</a:t>
            </a:r>
            <a:r>
              <a:rPr lang="en-US" sz="2800" dirty="0"/>
              <a:t>(input())</a:t>
            </a:r>
          </a:p>
          <a:p>
            <a:r>
              <a:rPr lang="en-US" sz="2800" dirty="0" err="1"/>
              <a:t>unique_names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set()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range(n):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unique_names.add</a:t>
            </a:r>
            <a:r>
              <a:rPr lang="en-US" sz="2800" dirty="0"/>
              <a:t>(input())</a:t>
            </a:r>
          </a:p>
          <a:p>
            <a:r>
              <a:rPr lang="en-US" sz="2800" dirty="0"/>
              <a:t>for person in </a:t>
            </a:r>
            <a:r>
              <a:rPr lang="en-US" sz="2800" dirty="0" err="1"/>
              <a:t>unique_names</a:t>
            </a:r>
            <a:r>
              <a:rPr lang="en-US" sz="2800" dirty="0"/>
              <a:t>:</a:t>
            </a:r>
          </a:p>
          <a:p>
            <a:r>
              <a:rPr lang="en-US" sz="2800" dirty="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178172"/>
            <a:ext cx="9049234" cy="5625827"/>
          </a:xfrm>
        </p:spPr>
        <p:txBody>
          <a:bodyPr>
            <a:noAutofit/>
          </a:bodyPr>
          <a:lstStyle/>
          <a:p>
            <a:r>
              <a:rPr lang="en-US" dirty="0"/>
              <a:t>Tuples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7753950" cy="4619717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can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nonunique</a:t>
            </a:r>
            <a:r>
              <a:rPr lang="en-US" sz="3600" dirty="0">
                <a:solidFill>
                  <a:schemeClr val="bg2"/>
                </a:solidFill>
              </a:rPr>
              <a:t> elements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  <a:cs typeface="Calibri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ordered</a:t>
            </a:r>
            <a:r>
              <a:rPr lang="en-US" sz="3600" dirty="0">
                <a:solidFill>
                  <a:schemeClr val="bg2"/>
                </a:solidFill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endParaRPr lang="en-US" sz="3600" dirty="0">
              <a:solidFill>
                <a:schemeClr val="bg2"/>
              </a:solidFill>
              <a:latin typeface="+mj-lt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elements</a:t>
            </a:r>
            <a:endParaRPr lang="en-US" sz="36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#python-advanced</a:t>
            </a:r>
            <a:endParaRPr lang="en-US" sz="115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Tuples</a:t>
            </a:r>
            <a:r>
              <a:rPr lang="en-US" sz="3600" dirty="0"/>
              <a:t> are part of the standard language</a:t>
            </a:r>
          </a:p>
          <a:p>
            <a:r>
              <a:rPr lang="en-US" sz="3600" dirty="0"/>
              <a:t>Tuples are </a:t>
            </a:r>
            <a:r>
              <a:rPr lang="en-US" sz="3600" b="1" dirty="0">
                <a:solidFill>
                  <a:schemeClr val="bg1"/>
                </a:solidFill>
              </a:rPr>
              <a:t>immutable* objects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*</a:t>
            </a:r>
            <a:r>
              <a:rPr lang="en-US" sz="3400" dirty="0"/>
              <a:t>but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r>
              <a:rPr lang="en-US" sz="3400" dirty="0"/>
              <a:t>, inside the tuples, </a:t>
            </a:r>
            <a:r>
              <a:rPr lang="en-US" sz="3400" b="1" dirty="0">
                <a:solidFill>
                  <a:schemeClr val="bg1"/>
                </a:solidFill>
              </a:rPr>
              <a:t>are mutable</a:t>
            </a:r>
          </a:p>
          <a:p>
            <a:r>
              <a:rPr lang="en-US" sz="3600" dirty="0"/>
              <a:t>Tuples are sequences, just like lists</a:t>
            </a:r>
          </a:p>
          <a:p>
            <a:r>
              <a:rPr lang="en-US" sz="3600" dirty="0"/>
              <a:t>Tuples </a:t>
            </a:r>
            <a:r>
              <a:rPr lang="en-US" sz="3600" b="1" dirty="0">
                <a:solidFill>
                  <a:schemeClr val="bg1"/>
                </a:solidFill>
              </a:rPr>
              <a:t>cannot be changed </a:t>
            </a:r>
            <a:r>
              <a:rPr lang="en-US" sz="3600" dirty="0"/>
              <a:t>unlike lists</a:t>
            </a:r>
          </a:p>
          <a:p>
            <a:r>
              <a:rPr lang="en-US" sz="3600" dirty="0"/>
              <a:t>Tuples use </a:t>
            </a:r>
            <a:r>
              <a:rPr lang="en-US" sz="3600" b="1" dirty="0">
                <a:solidFill>
                  <a:schemeClr val="bg1"/>
                </a:solidFill>
              </a:rPr>
              <a:t>parentheses</a:t>
            </a:r>
            <a:r>
              <a:rPr lang="en-US" sz="3600" dirty="0"/>
              <a:t>, whereas lists use square brackets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create a tuple, place values within brackets</a:t>
            </a:r>
          </a:p>
          <a:p>
            <a:endParaRPr lang="en-US" sz="3600" dirty="0"/>
          </a:p>
          <a:p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commas</a:t>
            </a:r>
          </a:p>
          <a:p>
            <a:br>
              <a:rPr lang="en-US" sz="3600" dirty="0"/>
            </a:b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Creating tuple with a single element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58339"/>
          </a:xfrm>
        </p:spPr>
        <p:txBody>
          <a:bodyPr/>
          <a:lstStyle/>
          <a:p>
            <a:r>
              <a:rPr lang="en-US" sz="2600" dirty="0"/>
              <a:t>t = (1, 2, 3)</a:t>
            </a:r>
          </a:p>
          <a:p>
            <a:r>
              <a:rPr lang="en-US" sz="2600" dirty="0"/>
              <a:t>print(t[0]) </a:t>
            </a:r>
            <a:r>
              <a:rPr lang="en-US" sz="26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7" y="3913676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1, 2, 3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</a:t>
            </a:r>
            <a:r>
              <a:rPr lang="fr-FR" sz="2600" dirty="0">
                <a:solidFill>
                  <a:schemeClr val="tx1"/>
                </a:solidFill>
              </a:rPr>
              <a:t>(t) </a:t>
            </a:r>
            <a:r>
              <a:rPr lang="fr-FR" sz="2600" i="1" dirty="0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5888781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There are only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</a:t>
            </a:r>
            <a:r>
              <a:rPr lang="en-GB" sz="3400" dirty="0"/>
              <a:t>returns the number of times a specified value occurs</a:t>
            </a:r>
          </a:p>
          <a:p>
            <a:pPr lvl="1">
              <a:buClr>
                <a:schemeClr val="tx1"/>
              </a:buClr>
            </a:pPr>
            <a:br>
              <a:rPr lang="en-US" sz="3400" dirty="0"/>
            </a:br>
            <a:endParaRPr lang="en-US" sz="3400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3400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61241" y="5180814"/>
            <a:ext cx="7269426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names = ("Pesho", "Gosho", "Gosho")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names.index("Gosho")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55335" y="2915930"/>
            <a:ext cx="5281237" cy="1130446"/>
          </a:xfrm>
        </p:spPr>
        <p:txBody>
          <a:bodyPr/>
          <a:lstStyle/>
          <a:p>
            <a:r>
              <a:rPr lang="en-US" sz="2800" dirty="0"/>
              <a:t>numbers = (1, 2, 1, 3, 1)</a:t>
            </a:r>
          </a:p>
          <a:p>
            <a:r>
              <a:rPr lang="en-US" sz="2800" dirty="0" err="1"/>
              <a:t>numbers.count</a:t>
            </a:r>
            <a:r>
              <a:rPr lang="en-US" sz="2800" dirty="0"/>
              <a:t>(1)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/>
              <a:t>data = (1, 2, 3)</a:t>
            </a:r>
          </a:p>
          <a:p>
            <a:r>
              <a:rPr lang="en-US" sz="3600"/>
              <a:t>x, y, z = data</a:t>
            </a:r>
          </a:p>
          <a:p>
            <a:r>
              <a:rPr lang="en-US" sz="3600"/>
              <a:t>print(x) </a:t>
            </a:r>
            <a:r>
              <a:rPr lang="en-US" sz="3600" i="1">
                <a:solidFill>
                  <a:schemeClr val="accent2"/>
                </a:solidFill>
              </a:rPr>
              <a:t># 1</a:t>
            </a:r>
          </a:p>
          <a:p>
            <a:r>
              <a:rPr lang="en-US" sz="3600"/>
              <a:t>print(y) </a:t>
            </a:r>
            <a:r>
              <a:rPr lang="en-US" sz="3600" i="1">
                <a:solidFill>
                  <a:schemeClr val="accent2"/>
                </a:solidFill>
              </a:rPr>
              <a:t># 2</a:t>
            </a:r>
          </a:p>
          <a:p>
            <a:r>
              <a:rPr lang="en-US" sz="3600"/>
              <a:t>print(z) </a:t>
            </a:r>
            <a:r>
              <a:rPr lang="en-US" sz="3600" i="1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1"/>
                </a:solidFill>
              </a:rPr>
              <a:t>Tuple unpacking </a:t>
            </a:r>
            <a:r>
              <a:rPr lang="en-US" sz="3600" dirty="0"/>
              <a:t>allows to extract tuple elements and assign them to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Count the </a:t>
            </a:r>
            <a:r>
              <a:rPr lang="en-US" sz="3600" b="1" dirty="0">
                <a:solidFill>
                  <a:schemeClr val="bg1"/>
                </a:solidFill>
              </a:rPr>
              <a:t>occurrences</a:t>
            </a:r>
            <a:r>
              <a:rPr lang="en-US" sz="3600" dirty="0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Try using the dictionary method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iterate over each of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1529" y="4938006"/>
            <a:ext cx="5905647" cy="618925"/>
          </a:xfrm>
        </p:spPr>
        <p:txBody>
          <a:bodyPr/>
          <a:lstStyle/>
          <a:p>
            <a:r>
              <a:rPr lang="en-US" sz="2600" dirty="0"/>
              <a:t>-2.5 4 3 -2.5 -5.5 4 3 3 -2.5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170089" y="50636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54502" y="41536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-2.5 - 3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4.0 - 2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3.0 - 4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C6D4B2-322A-4FA7-8AAE-96F1E92A034D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1207</Words>
  <Application>Microsoft Office PowerPoint</Application>
  <PresentationFormat>Widescreen</PresentationFormat>
  <Paragraphs>202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Average Student Grades</vt:lpstr>
      <vt:lpstr>Solution: Average Student Grades</vt:lpstr>
      <vt:lpstr>Sets</vt:lpstr>
      <vt:lpstr>Definition</vt:lpstr>
      <vt:lpstr>Operators</vt:lpstr>
      <vt:lpstr>Methods</vt:lpstr>
      <vt:lpstr>Problem: Record Unique Names</vt:lpstr>
      <vt:lpstr>Solution: Record Unique Names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56</cp:revision>
  <dcterms:created xsi:type="dcterms:W3CDTF">2018-05-23T13:08:44Z</dcterms:created>
  <dcterms:modified xsi:type="dcterms:W3CDTF">2021-05-12T12:14:01Z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