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5"/>
  </p:notesMasterIdLst>
  <p:handoutMasterIdLst>
    <p:handoutMasterId r:id="rId46"/>
  </p:handoutMasterIdLst>
  <p:sldIdLst>
    <p:sldId id="256" r:id="rId5"/>
    <p:sldId id="257" r:id="rId6"/>
    <p:sldId id="263" r:id="rId7"/>
    <p:sldId id="294" r:id="rId8"/>
    <p:sldId id="327" r:id="rId9"/>
    <p:sldId id="328" r:id="rId10"/>
    <p:sldId id="296" r:id="rId11"/>
    <p:sldId id="307" r:id="rId12"/>
    <p:sldId id="330" r:id="rId13"/>
    <p:sldId id="301" r:id="rId14"/>
    <p:sldId id="297" r:id="rId15"/>
    <p:sldId id="302" r:id="rId16"/>
    <p:sldId id="303" r:id="rId17"/>
    <p:sldId id="304" r:id="rId18"/>
    <p:sldId id="308" r:id="rId19"/>
    <p:sldId id="299" r:id="rId20"/>
    <p:sldId id="300" r:id="rId21"/>
    <p:sldId id="310" r:id="rId22"/>
    <p:sldId id="309" r:id="rId23"/>
    <p:sldId id="322" r:id="rId24"/>
    <p:sldId id="298" r:id="rId25"/>
    <p:sldId id="312" r:id="rId26"/>
    <p:sldId id="305" r:id="rId27"/>
    <p:sldId id="311" r:id="rId28"/>
    <p:sldId id="313" r:id="rId29"/>
    <p:sldId id="314" r:id="rId30"/>
    <p:sldId id="325" r:id="rId31"/>
    <p:sldId id="315" r:id="rId32"/>
    <p:sldId id="316" r:id="rId33"/>
    <p:sldId id="317" r:id="rId34"/>
    <p:sldId id="318" r:id="rId35"/>
    <p:sldId id="319" r:id="rId36"/>
    <p:sldId id="321" r:id="rId37"/>
    <p:sldId id="320" r:id="rId38"/>
    <p:sldId id="323" r:id="rId39"/>
    <p:sldId id="324" r:id="rId40"/>
    <p:sldId id="326" r:id="rId41"/>
    <p:sldId id="331" r:id="rId42"/>
    <p:sldId id="329" r:id="rId43"/>
    <p:sldId id="293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8EE1"/>
    <a:srgbClr val="000000"/>
    <a:srgbClr val="E3F1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710A3A-8024-4C00-8F10-D6DE1234AC75}" v="135" vWet="137" dt="2023-07-24T08:41:06.602"/>
    <p1510:client id="{DEF78C86-23DA-4715-BBD8-5F3FD8EC5FB2}" v="258" dt="2023-07-24T08:46:58.9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143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vi-VN"/>
              <a:t>Token distribution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2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6D71-4D3B-BE27-BCF0EE260A21}"/>
              </c:ext>
            </c:extLst>
          </c:dPt>
          <c:dPt>
            <c:idx val="1"/>
            <c:bubble3D val="0"/>
            <c:explosion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D71-4D3B-BE27-BCF0EE260A21}"/>
              </c:ext>
            </c:extLst>
          </c:dPt>
          <c:dPt>
            <c:idx val="2"/>
            <c:bubble3D val="0"/>
            <c:explosion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6D71-4D3B-BE27-BCF0EE260A21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4-6D71-4D3B-BE27-BCF0EE260A2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9FF5926E-F692-4005-B999-41132BAC06BB}" type="PERCENTAGE">
                      <a:rPr lang="en-US">
                        <a:solidFill>
                          <a:schemeClr val="bg1"/>
                        </a:solidFill>
                      </a:rPr>
                      <a:pPr/>
                      <a:t>[PERCENTAGE]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6D71-4D3B-BE27-BCF0EE260A21}"/>
                </c:ext>
              </c:extLst>
            </c:dLbl>
            <c:dLbl>
              <c:idx val="2"/>
              <c:layout>
                <c:manualLayout>
                  <c:x val="5.7774497624424222E-2"/>
                  <c:y val="0.1397306750993473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D71-4D3B-BE27-BCF0EE260A2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[Mask]</c:v>
                </c:pt>
                <c:pt idx="1">
                  <c:v>[Replace]</c:v>
                </c:pt>
                <c:pt idx="2">
                  <c:v>[Unchanged]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0.8</c:v>
                </c:pt>
                <c:pt idx="1">
                  <c:v>0.1</c:v>
                </c:pt>
                <c:pt idx="2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71-4D3B-BE27-BCF0EE260A21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8ED650-78A2-4BDF-9028-CA73F996FF7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020D3489-955C-4878-B57D-7CC200E67D7E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US" sz="2800" b="1"/>
            <a:t>Introduction</a:t>
          </a:r>
          <a:endParaRPr lang="en-US" sz="2800"/>
        </a:p>
      </dgm:t>
    </dgm:pt>
    <dgm:pt modelId="{D3985FBB-BB0F-4969-9AD0-E4DFC299F530}" type="parTrans" cxnId="{FF70841C-7F53-4CDF-A131-148458425376}">
      <dgm:prSet/>
      <dgm:spPr/>
      <dgm:t>
        <a:bodyPr/>
        <a:lstStyle/>
        <a:p>
          <a:endParaRPr lang="en-US" sz="1400"/>
        </a:p>
      </dgm:t>
    </dgm:pt>
    <dgm:pt modelId="{B8E52848-B053-4669-AB88-69DB87B55493}" type="sibTrans" cxnId="{FF70841C-7F53-4CDF-A131-148458425376}">
      <dgm:prSet/>
      <dgm:spPr/>
      <dgm:t>
        <a:bodyPr/>
        <a:lstStyle/>
        <a:p>
          <a:endParaRPr lang="en-US" sz="1400"/>
        </a:p>
      </dgm:t>
    </dgm:pt>
    <dgm:pt modelId="{A3F2A817-6F0F-44F3-AE3C-7222892BF0D4}">
      <dgm:prSet custT="1"/>
      <dgm:spPr/>
      <dgm:t>
        <a:bodyPr/>
        <a:lstStyle/>
        <a:p>
          <a:r>
            <a:rPr lang="en-US" sz="2800" b="1"/>
            <a:t>Method	</a:t>
          </a:r>
          <a:endParaRPr lang="vi-VN" sz="2800" b="1"/>
        </a:p>
      </dgm:t>
    </dgm:pt>
    <dgm:pt modelId="{C7F06D10-2640-4620-9345-F243E5A406B0}" type="parTrans" cxnId="{0B8CC061-0EAC-4D6B-9BBF-3FEF3625F29E}">
      <dgm:prSet/>
      <dgm:spPr/>
      <dgm:t>
        <a:bodyPr/>
        <a:lstStyle/>
        <a:p>
          <a:endParaRPr lang="en-US" sz="1400"/>
        </a:p>
      </dgm:t>
    </dgm:pt>
    <dgm:pt modelId="{B6EBDA0E-6D8C-4CAD-BDB1-12179A3E88DB}" type="sibTrans" cxnId="{0B8CC061-0EAC-4D6B-9BBF-3FEF3625F29E}">
      <dgm:prSet/>
      <dgm:spPr/>
      <dgm:t>
        <a:bodyPr/>
        <a:lstStyle/>
        <a:p>
          <a:endParaRPr lang="en-US" sz="1400"/>
        </a:p>
      </dgm:t>
    </dgm:pt>
    <dgm:pt modelId="{32D7B940-338C-4ECD-80C2-E59CB36DAE75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2800" b="1"/>
            <a:t>Experiment</a:t>
          </a:r>
          <a:endParaRPr lang="vi-VN" sz="2800" b="1"/>
        </a:p>
      </dgm:t>
    </dgm:pt>
    <dgm:pt modelId="{0E188FF0-87E9-4022-8B97-CA8CE0D7B80B}" type="parTrans" cxnId="{B769E5C8-F9C8-4C6B-92A1-8358E5E47011}">
      <dgm:prSet/>
      <dgm:spPr/>
      <dgm:t>
        <a:bodyPr/>
        <a:lstStyle/>
        <a:p>
          <a:endParaRPr lang="en-US" sz="1400"/>
        </a:p>
      </dgm:t>
    </dgm:pt>
    <dgm:pt modelId="{9AFA2F10-605F-43A4-A0ED-486BFDD444CC}" type="sibTrans" cxnId="{B769E5C8-F9C8-4C6B-92A1-8358E5E47011}">
      <dgm:prSet/>
      <dgm:spPr/>
      <dgm:t>
        <a:bodyPr/>
        <a:lstStyle/>
        <a:p>
          <a:endParaRPr lang="en-US" sz="1400"/>
        </a:p>
      </dgm:t>
    </dgm:pt>
    <dgm:pt modelId="{6CC9CA11-3D08-40AC-9CF0-19B3086CCDBB}">
      <dgm:prSet custT="1"/>
      <dgm:spPr/>
      <dgm:t>
        <a:bodyPr/>
        <a:lstStyle/>
        <a:p>
          <a:r>
            <a:rPr lang="en-US" sz="2800" b="1"/>
            <a:t>Conclusion</a:t>
          </a:r>
          <a:endParaRPr lang="en-US" sz="2800"/>
        </a:p>
      </dgm:t>
    </dgm:pt>
    <dgm:pt modelId="{8B8D0FD8-1565-4C1F-BEBB-DC0EA99310E9}" type="parTrans" cxnId="{B0791918-46C7-43F9-9DD9-96957D2198F5}">
      <dgm:prSet/>
      <dgm:spPr/>
      <dgm:t>
        <a:bodyPr/>
        <a:lstStyle/>
        <a:p>
          <a:endParaRPr lang="en-US" sz="1400"/>
        </a:p>
      </dgm:t>
    </dgm:pt>
    <dgm:pt modelId="{40468748-DA8B-4E5F-8AC3-B2AFFE2C3300}" type="sibTrans" cxnId="{B0791918-46C7-43F9-9DD9-96957D2198F5}">
      <dgm:prSet/>
      <dgm:spPr/>
      <dgm:t>
        <a:bodyPr/>
        <a:lstStyle/>
        <a:p>
          <a:endParaRPr lang="en-US" sz="1400"/>
        </a:p>
      </dgm:t>
    </dgm:pt>
    <dgm:pt modelId="{057CD6B2-7FB8-45F5-A475-88BC252412D6}" type="pres">
      <dgm:prSet presAssocID="{328ED650-78A2-4BDF-9028-CA73F996FF7C}" presName="Name0" presStyleCnt="0">
        <dgm:presLayoutVars>
          <dgm:chMax val="7"/>
          <dgm:chPref val="7"/>
          <dgm:dir/>
        </dgm:presLayoutVars>
      </dgm:prSet>
      <dgm:spPr/>
    </dgm:pt>
    <dgm:pt modelId="{607B9365-29B0-44B5-BD16-49401C9D667A}" type="pres">
      <dgm:prSet presAssocID="{328ED650-78A2-4BDF-9028-CA73F996FF7C}" presName="Name1" presStyleCnt="0"/>
      <dgm:spPr/>
    </dgm:pt>
    <dgm:pt modelId="{D391D732-920C-4963-B245-EDFD4B70FB99}" type="pres">
      <dgm:prSet presAssocID="{328ED650-78A2-4BDF-9028-CA73F996FF7C}" presName="cycle" presStyleCnt="0"/>
      <dgm:spPr/>
    </dgm:pt>
    <dgm:pt modelId="{FF4CD4FB-3099-4A07-AD67-6CDA066B9AAF}" type="pres">
      <dgm:prSet presAssocID="{328ED650-78A2-4BDF-9028-CA73F996FF7C}" presName="srcNode" presStyleLbl="node1" presStyleIdx="0" presStyleCnt="4"/>
      <dgm:spPr/>
    </dgm:pt>
    <dgm:pt modelId="{46CAF09B-A060-45BC-98E0-77EB7D2E1AFC}" type="pres">
      <dgm:prSet presAssocID="{328ED650-78A2-4BDF-9028-CA73F996FF7C}" presName="conn" presStyleLbl="parChTrans1D2" presStyleIdx="0" presStyleCnt="1"/>
      <dgm:spPr/>
    </dgm:pt>
    <dgm:pt modelId="{A46A431A-03CD-4155-889B-3A069B834B01}" type="pres">
      <dgm:prSet presAssocID="{328ED650-78A2-4BDF-9028-CA73F996FF7C}" presName="extraNode" presStyleLbl="node1" presStyleIdx="0" presStyleCnt="4"/>
      <dgm:spPr/>
    </dgm:pt>
    <dgm:pt modelId="{57D72EF8-92A1-45D2-9655-72F457FD40CF}" type="pres">
      <dgm:prSet presAssocID="{328ED650-78A2-4BDF-9028-CA73F996FF7C}" presName="dstNode" presStyleLbl="node1" presStyleIdx="0" presStyleCnt="4"/>
      <dgm:spPr/>
    </dgm:pt>
    <dgm:pt modelId="{50714915-314B-43C7-875D-CEFA47BFDD60}" type="pres">
      <dgm:prSet presAssocID="{020D3489-955C-4878-B57D-7CC200E67D7E}" presName="text_1" presStyleLbl="node1" presStyleIdx="0" presStyleCnt="4">
        <dgm:presLayoutVars>
          <dgm:bulletEnabled val="1"/>
        </dgm:presLayoutVars>
      </dgm:prSet>
      <dgm:spPr/>
    </dgm:pt>
    <dgm:pt modelId="{D6580E97-E491-43E5-93C9-6FD154EE7D3E}" type="pres">
      <dgm:prSet presAssocID="{020D3489-955C-4878-B57D-7CC200E67D7E}" presName="accent_1" presStyleCnt="0"/>
      <dgm:spPr/>
    </dgm:pt>
    <dgm:pt modelId="{70BB1DAF-2C20-463C-8105-AB340C11EAB5}" type="pres">
      <dgm:prSet presAssocID="{020D3489-955C-4878-B57D-7CC200E67D7E}" presName="accentRepeatNode" presStyleLbl="solidFgAcc1" presStyleIdx="0" presStyleCnt="4"/>
      <dgm:spPr/>
    </dgm:pt>
    <dgm:pt modelId="{135CD6C3-0126-4044-A3BB-8C8637456A85}" type="pres">
      <dgm:prSet presAssocID="{A3F2A817-6F0F-44F3-AE3C-7222892BF0D4}" presName="text_2" presStyleLbl="node1" presStyleIdx="1" presStyleCnt="4">
        <dgm:presLayoutVars>
          <dgm:bulletEnabled val="1"/>
        </dgm:presLayoutVars>
      </dgm:prSet>
      <dgm:spPr/>
    </dgm:pt>
    <dgm:pt modelId="{87D94290-7DC0-40A2-8AC4-24C60D3A5558}" type="pres">
      <dgm:prSet presAssocID="{A3F2A817-6F0F-44F3-AE3C-7222892BF0D4}" presName="accent_2" presStyleCnt="0"/>
      <dgm:spPr/>
    </dgm:pt>
    <dgm:pt modelId="{1E933BE4-E2BD-4E3F-BFCB-E34E634FBCA5}" type="pres">
      <dgm:prSet presAssocID="{A3F2A817-6F0F-44F3-AE3C-7222892BF0D4}" presName="accentRepeatNode" presStyleLbl="solidFgAcc1" presStyleIdx="1" presStyleCnt="4"/>
      <dgm:spPr/>
    </dgm:pt>
    <dgm:pt modelId="{61BA903C-1A47-403A-A494-7A22905BD564}" type="pres">
      <dgm:prSet presAssocID="{32D7B940-338C-4ECD-80C2-E59CB36DAE75}" presName="text_3" presStyleLbl="node1" presStyleIdx="2" presStyleCnt="4">
        <dgm:presLayoutVars>
          <dgm:bulletEnabled val="1"/>
        </dgm:presLayoutVars>
      </dgm:prSet>
      <dgm:spPr/>
    </dgm:pt>
    <dgm:pt modelId="{9F55BE91-DF74-4A3D-9179-2A3A8B2AAF7C}" type="pres">
      <dgm:prSet presAssocID="{32D7B940-338C-4ECD-80C2-E59CB36DAE75}" presName="accent_3" presStyleCnt="0"/>
      <dgm:spPr/>
    </dgm:pt>
    <dgm:pt modelId="{45747B14-1181-4F15-9445-E894BB886636}" type="pres">
      <dgm:prSet presAssocID="{32D7B940-338C-4ECD-80C2-E59CB36DAE75}" presName="accentRepeatNode" presStyleLbl="solidFgAcc1" presStyleIdx="2" presStyleCnt="4"/>
      <dgm:spPr/>
    </dgm:pt>
    <dgm:pt modelId="{519112D3-7EBD-46E0-9F93-0ECEB2E86006}" type="pres">
      <dgm:prSet presAssocID="{6CC9CA11-3D08-40AC-9CF0-19B3086CCDBB}" presName="text_4" presStyleLbl="node1" presStyleIdx="3" presStyleCnt="4">
        <dgm:presLayoutVars>
          <dgm:bulletEnabled val="1"/>
        </dgm:presLayoutVars>
      </dgm:prSet>
      <dgm:spPr/>
    </dgm:pt>
    <dgm:pt modelId="{9AEA61D1-86C7-42CA-8E88-5017EA7E9246}" type="pres">
      <dgm:prSet presAssocID="{6CC9CA11-3D08-40AC-9CF0-19B3086CCDBB}" presName="accent_4" presStyleCnt="0"/>
      <dgm:spPr/>
    </dgm:pt>
    <dgm:pt modelId="{6A4B98F7-458C-42E0-AEA7-7601979B5B4B}" type="pres">
      <dgm:prSet presAssocID="{6CC9CA11-3D08-40AC-9CF0-19B3086CCDBB}" presName="accentRepeatNode" presStyleLbl="solidFgAcc1" presStyleIdx="3" presStyleCnt="4"/>
      <dgm:spPr/>
    </dgm:pt>
  </dgm:ptLst>
  <dgm:cxnLst>
    <dgm:cxn modelId="{B0791918-46C7-43F9-9DD9-96957D2198F5}" srcId="{328ED650-78A2-4BDF-9028-CA73F996FF7C}" destId="{6CC9CA11-3D08-40AC-9CF0-19B3086CCDBB}" srcOrd="3" destOrd="0" parTransId="{8B8D0FD8-1565-4C1F-BEBB-DC0EA99310E9}" sibTransId="{40468748-DA8B-4E5F-8AC3-B2AFFE2C3300}"/>
    <dgm:cxn modelId="{FF70841C-7F53-4CDF-A131-148458425376}" srcId="{328ED650-78A2-4BDF-9028-CA73F996FF7C}" destId="{020D3489-955C-4878-B57D-7CC200E67D7E}" srcOrd="0" destOrd="0" parTransId="{D3985FBB-BB0F-4969-9AD0-E4DFC299F530}" sibTransId="{B8E52848-B053-4669-AB88-69DB87B55493}"/>
    <dgm:cxn modelId="{0B8CC061-0EAC-4D6B-9BBF-3FEF3625F29E}" srcId="{328ED650-78A2-4BDF-9028-CA73F996FF7C}" destId="{A3F2A817-6F0F-44F3-AE3C-7222892BF0D4}" srcOrd="1" destOrd="0" parTransId="{C7F06D10-2640-4620-9345-F243E5A406B0}" sibTransId="{B6EBDA0E-6D8C-4CAD-BDB1-12179A3E88DB}"/>
    <dgm:cxn modelId="{C812DD50-0B72-4807-A875-4EDF939BA09A}" type="presOf" srcId="{328ED650-78A2-4BDF-9028-CA73F996FF7C}" destId="{057CD6B2-7FB8-45F5-A475-88BC252412D6}" srcOrd="0" destOrd="0" presId="urn:microsoft.com/office/officeart/2008/layout/VerticalCurvedList"/>
    <dgm:cxn modelId="{6D5EE9A3-B6E3-4561-932C-81C41E0F20CC}" type="presOf" srcId="{020D3489-955C-4878-B57D-7CC200E67D7E}" destId="{50714915-314B-43C7-875D-CEFA47BFDD60}" srcOrd="0" destOrd="0" presId="urn:microsoft.com/office/officeart/2008/layout/VerticalCurvedList"/>
    <dgm:cxn modelId="{10BD1DB1-FEC4-4FF3-A569-A914B489C5B0}" type="presOf" srcId="{A3F2A817-6F0F-44F3-AE3C-7222892BF0D4}" destId="{135CD6C3-0126-4044-A3BB-8C8637456A85}" srcOrd="0" destOrd="0" presId="urn:microsoft.com/office/officeart/2008/layout/VerticalCurvedList"/>
    <dgm:cxn modelId="{8AE7A8C2-F738-4287-9EE2-F3920604AAA4}" type="presOf" srcId="{B8E52848-B053-4669-AB88-69DB87B55493}" destId="{46CAF09B-A060-45BC-98E0-77EB7D2E1AFC}" srcOrd="0" destOrd="0" presId="urn:microsoft.com/office/officeart/2008/layout/VerticalCurvedList"/>
    <dgm:cxn modelId="{B769E5C8-F9C8-4C6B-92A1-8358E5E47011}" srcId="{328ED650-78A2-4BDF-9028-CA73F996FF7C}" destId="{32D7B940-338C-4ECD-80C2-E59CB36DAE75}" srcOrd="2" destOrd="0" parTransId="{0E188FF0-87E9-4022-8B97-CA8CE0D7B80B}" sibTransId="{9AFA2F10-605F-43A4-A0ED-486BFDD444CC}"/>
    <dgm:cxn modelId="{EBFF33CF-8C8D-4DB7-AFC3-513D85482E73}" type="presOf" srcId="{6CC9CA11-3D08-40AC-9CF0-19B3086CCDBB}" destId="{519112D3-7EBD-46E0-9F93-0ECEB2E86006}" srcOrd="0" destOrd="0" presId="urn:microsoft.com/office/officeart/2008/layout/VerticalCurvedList"/>
    <dgm:cxn modelId="{190D84EF-8409-41BE-9975-13B14913F931}" type="presOf" srcId="{32D7B940-338C-4ECD-80C2-E59CB36DAE75}" destId="{61BA903C-1A47-403A-A494-7A22905BD564}" srcOrd="0" destOrd="0" presId="urn:microsoft.com/office/officeart/2008/layout/VerticalCurvedList"/>
    <dgm:cxn modelId="{1D6DB6F0-87A6-4783-8722-BB875E5BD36B}" type="presParOf" srcId="{057CD6B2-7FB8-45F5-A475-88BC252412D6}" destId="{607B9365-29B0-44B5-BD16-49401C9D667A}" srcOrd="0" destOrd="0" presId="urn:microsoft.com/office/officeart/2008/layout/VerticalCurvedList"/>
    <dgm:cxn modelId="{664D9E0C-C840-4654-A7CD-F629F690E888}" type="presParOf" srcId="{607B9365-29B0-44B5-BD16-49401C9D667A}" destId="{D391D732-920C-4963-B245-EDFD4B70FB99}" srcOrd="0" destOrd="0" presId="urn:microsoft.com/office/officeart/2008/layout/VerticalCurvedList"/>
    <dgm:cxn modelId="{B7662811-49A6-48F3-A81B-9431468A5C39}" type="presParOf" srcId="{D391D732-920C-4963-B245-EDFD4B70FB99}" destId="{FF4CD4FB-3099-4A07-AD67-6CDA066B9AAF}" srcOrd="0" destOrd="0" presId="urn:microsoft.com/office/officeart/2008/layout/VerticalCurvedList"/>
    <dgm:cxn modelId="{8C4DC742-D65F-449E-9185-5A531AC62066}" type="presParOf" srcId="{D391D732-920C-4963-B245-EDFD4B70FB99}" destId="{46CAF09B-A060-45BC-98E0-77EB7D2E1AFC}" srcOrd="1" destOrd="0" presId="urn:microsoft.com/office/officeart/2008/layout/VerticalCurvedList"/>
    <dgm:cxn modelId="{2F610CCF-8E48-4A0C-A970-90117A68B01E}" type="presParOf" srcId="{D391D732-920C-4963-B245-EDFD4B70FB99}" destId="{A46A431A-03CD-4155-889B-3A069B834B01}" srcOrd="2" destOrd="0" presId="urn:microsoft.com/office/officeart/2008/layout/VerticalCurvedList"/>
    <dgm:cxn modelId="{6EDA29EF-47E3-47C6-A796-2E40343F2ACE}" type="presParOf" srcId="{D391D732-920C-4963-B245-EDFD4B70FB99}" destId="{57D72EF8-92A1-45D2-9655-72F457FD40CF}" srcOrd="3" destOrd="0" presId="urn:microsoft.com/office/officeart/2008/layout/VerticalCurvedList"/>
    <dgm:cxn modelId="{3CDF789A-1CB7-4967-A90D-E51BD2022B49}" type="presParOf" srcId="{607B9365-29B0-44B5-BD16-49401C9D667A}" destId="{50714915-314B-43C7-875D-CEFA47BFDD60}" srcOrd="1" destOrd="0" presId="urn:microsoft.com/office/officeart/2008/layout/VerticalCurvedList"/>
    <dgm:cxn modelId="{2BC6C072-7E11-4CEA-9029-AAF5A8405CA8}" type="presParOf" srcId="{607B9365-29B0-44B5-BD16-49401C9D667A}" destId="{D6580E97-E491-43E5-93C9-6FD154EE7D3E}" srcOrd="2" destOrd="0" presId="urn:microsoft.com/office/officeart/2008/layout/VerticalCurvedList"/>
    <dgm:cxn modelId="{275FC2BB-EAD1-456E-B284-132D80C1EE11}" type="presParOf" srcId="{D6580E97-E491-43E5-93C9-6FD154EE7D3E}" destId="{70BB1DAF-2C20-463C-8105-AB340C11EAB5}" srcOrd="0" destOrd="0" presId="urn:microsoft.com/office/officeart/2008/layout/VerticalCurvedList"/>
    <dgm:cxn modelId="{18A80742-F10E-41AC-B110-0E125CF73E27}" type="presParOf" srcId="{607B9365-29B0-44B5-BD16-49401C9D667A}" destId="{135CD6C3-0126-4044-A3BB-8C8637456A85}" srcOrd="3" destOrd="0" presId="urn:microsoft.com/office/officeart/2008/layout/VerticalCurvedList"/>
    <dgm:cxn modelId="{85AC9CA6-0E24-4CCF-AF13-C58A0C9496E0}" type="presParOf" srcId="{607B9365-29B0-44B5-BD16-49401C9D667A}" destId="{87D94290-7DC0-40A2-8AC4-24C60D3A5558}" srcOrd="4" destOrd="0" presId="urn:microsoft.com/office/officeart/2008/layout/VerticalCurvedList"/>
    <dgm:cxn modelId="{0A71C247-9CCA-4650-B900-82C8B2D880E0}" type="presParOf" srcId="{87D94290-7DC0-40A2-8AC4-24C60D3A5558}" destId="{1E933BE4-E2BD-4E3F-BFCB-E34E634FBCA5}" srcOrd="0" destOrd="0" presId="urn:microsoft.com/office/officeart/2008/layout/VerticalCurvedList"/>
    <dgm:cxn modelId="{417AB324-6416-4EE1-B1A4-A00C45645C1D}" type="presParOf" srcId="{607B9365-29B0-44B5-BD16-49401C9D667A}" destId="{61BA903C-1A47-403A-A494-7A22905BD564}" srcOrd="5" destOrd="0" presId="urn:microsoft.com/office/officeart/2008/layout/VerticalCurvedList"/>
    <dgm:cxn modelId="{B5BF5D66-CA57-441A-9893-DCAED96DE736}" type="presParOf" srcId="{607B9365-29B0-44B5-BD16-49401C9D667A}" destId="{9F55BE91-DF74-4A3D-9179-2A3A8B2AAF7C}" srcOrd="6" destOrd="0" presId="urn:microsoft.com/office/officeart/2008/layout/VerticalCurvedList"/>
    <dgm:cxn modelId="{F210383E-E57B-49DE-9467-264BF7ECAD34}" type="presParOf" srcId="{9F55BE91-DF74-4A3D-9179-2A3A8B2AAF7C}" destId="{45747B14-1181-4F15-9445-E894BB886636}" srcOrd="0" destOrd="0" presId="urn:microsoft.com/office/officeart/2008/layout/VerticalCurvedList"/>
    <dgm:cxn modelId="{9FA35674-715D-47C7-B50A-B56F588CD1E0}" type="presParOf" srcId="{607B9365-29B0-44B5-BD16-49401C9D667A}" destId="{519112D3-7EBD-46E0-9F93-0ECEB2E86006}" srcOrd="7" destOrd="0" presId="urn:microsoft.com/office/officeart/2008/layout/VerticalCurvedList"/>
    <dgm:cxn modelId="{C1DCDF4D-4D1D-43EA-BED8-4E19824643EE}" type="presParOf" srcId="{607B9365-29B0-44B5-BD16-49401C9D667A}" destId="{9AEA61D1-86C7-42CA-8E88-5017EA7E9246}" srcOrd="8" destOrd="0" presId="urn:microsoft.com/office/officeart/2008/layout/VerticalCurvedList"/>
    <dgm:cxn modelId="{8DB61F24-21F2-404E-B602-59AFE04C1D8E}" type="presParOf" srcId="{9AEA61D1-86C7-42CA-8E88-5017EA7E9246}" destId="{6A4B98F7-458C-42E0-AEA7-7601979B5B4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8ED650-78A2-4BDF-9028-CA73F996FF7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020D3489-955C-4878-B57D-7CC200E67D7E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US" sz="2800" b="1"/>
            <a:t>Introduction</a:t>
          </a:r>
          <a:endParaRPr lang="en-US" sz="2800"/>
        </a:p>
      </dgm:t>
    </dgm:pt>
    <dgm:pt modelId="{D3985FBB-BB0F-4969-9AD0-E4DFC299F530}" type="parTrans" cxnId="{FF70841C-7F53-4CDF-A131-148458425376}">
      <dgm:prSet/>
      <dgm:spPr/>
      <dgm:t>
        <a:bodyPr/>
        <a:lstStyle/>
        <a:p>
          <a:endParaRPr lang="en-US" sz="1400"/>
        </a:p>
      </dgm:t>
    </dgm:pt>
    <dgm:pt modelId="{B8E52848-B053-4669-AB88-69DB87B55493}" type="sibTrans" cxnId="{FF70841C-7F53-4CDF-A131-148458425376}">
      <dgm:prSet/>
      <dgm:spPr/>
      <dgm:t>
        <a:bodyPr/>
        <a:lstStyle/>
        <a:p>
          <a:endParaRPr lang="en-US" sz="1400"/>
        </a:p>
      </dgm:t>
    </dgm:pt>
    <dgm:pt modelId="{A3F2A817-6F0F-44F3-AE3C-7222892BF0D4}">
      <dgm:prSet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2800" b="1"/>
            <a:t>Method	</a:t>
          </a:r>
          <a:endParaRPr lang="vi-VN" sz="2800" b="1"/>
        </a:p>
      </dgm:t>
    </dgm:pt>
    <dgm:pt modelId="{C7F06D10-2640-4620-9345-F243E5A406B0}" type="parTrans" cxnId="{0B8CC061-0EAC-4D6B-9BBF-3FEF3625F29E}">
      <dgm:prSet/>
      <dgm:spPr/>
      <dgm:t>
        <a:bodyPr/>
        <a:lstStyle/>
        <a:p>
          <a:endParaRPr lang="en-US" sz="1400"/>
        </a:p>
      </dgm:t>
    </dgm:pt>
    <dgm:pt modelId="{B6EBDA0E-6D8C-4CAD-BDB1-12179A3E88DB}" type="sibTrans" cxnId="{0B8CC061-0EAC-4D6B-9BBF-3FEF3625F29E}">
      <dgm:prSet/>
      <dgm:spPr/>
      <dgm:t>
        <a:bodyPr/>
        <a:lstStyle/>
        <a:p>
          <a:endParaRPr lang="en-US" sz="1400"/>
        </a:p>
      </dgm:t>
    </dgm:pt>
    <dgm:pt modelId="{32D7B940-338C-4ECD-80C2-E59CB36DAE75}">
      <dgm:prSet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2800" b="1"/>
            <a:t>Experiment</a:t>
          </a:r>
          <a:endParaRPr lang="vi-VN" sz="2800" b="1"/>
        </a:p>
      </dgm:t>
    </dgm:pt>
    <dgm:pt modelId="{0E188FF0-87E9-4022-8B97-CA8CE0D7B80B}" type="parTrans" cxnId="{B769E5C8-F9C8-4C6B-92A1-8358E5E47011}">
      <dgm:prSet/>
      <dgm:spPr/>
      <dgm:t>
        <a:bodyPr/>
        <a:lstStyle/>
        <a:p>
          <a:endParaRPr lang="en-US" sz="1400"/>
        </a:p>
      </dgm:t>
    </dgm:pt>
    <dgm:pt modelId="{9AFA2F10-605F-43A4-A0ED-486BFDD444CC}" type="sibTrans" cxnId="{B769E5C8-F9C8-4C6B-92A1-8358E5E47011}">
      <dgm:prSet/>
      <dgm:spPr/>
      <dgm:t>
        <a:bodyPr/>
        <a:lstStyle/>
        <a:p>
          <a:endParaRPr lang="en-US" sz="1400"/>
        </a:p>
      </dgm:t>
    </dgm:pt>
    <dgm:pt modelId="{6CC9CA11-3D08-40AC-9CF0-19B3086CCDBB}">
      <dgm:prSet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2800" b="1"/>
            <a:t>Conclusion</a:t>
          </a:r>
          <a:endParaRPr lang="en-US" sz="2800"/>
        </a:p>
      </dgm:t>
    </dgm:pt>
    <dgm:pt modelId="{8B8D0FD8-1565-4C1F-BEBB-DC0EA99310E9}" type="parTrans" cxnId="{B0791918-46C7-43F9-9DD9-96957D2198F5}">
      <dgm:prSet/>
      <dgm:spPr/>
      <dgm:t>
        <a:bodyPr/>
        <a:lstStyle/>
        <a:p>
          <a:endParaRPr lang="en-US" sz="1400"/>
        </a:p>
      </dgm:t>
    </dgm:pt>
    <dgm:pt modelId="{40468748-DA8B-4E5F-8AC3-B2AFFE2C3300}" type="sibTrans" cxnId="{B0791918-46C7-43F9-9DD9-96957D2198F5}">
      <dgm:prSet/>
      <dgm:spPr/>
      <dgm:t>
        <a:bodyPr/>
        <a:lstStyle/>
        <a:p>
          <a:endParaRPr lang="en-US" sz="1400"/>
        </a:p>
      </dgm:t>
    </dgm:pt>
    <dgm:pt modelId="{057CD6B2-7FB8-45F5-A475-88BC252412D6}" type="pres">
      <dgm:prSet presAssocID="{328ED650-78A2-4BDF-9028-CA73F996FF7C}" presName="Name0" presStyleCnt="0">
        <dgm:presLayoutVars>
          <dgm:chMax val="7"/>
          <dgm:chPref val="7"/>
          <dgm:dir/>
        </dgm:presLayoutVars>
      </dgm:prSet>
      <dgm:spPr/>
    </dgm:pt>
    <dgm:pt modelId="{607B9365-29B0-44B5-BD16-49401C9D667A}" type="pres">
      <dgm:prSet presAssocID="{328ED650-78A2-4BDF-9028-CA73F996FF7C}" presName="Name1" presStyleCnt="0"/>
      <dgm:spPr/>
    </dgm:pt>
    <dgm:pt modelId="{D391D732-920C-4963-B245-EDFD4B70FB99}" type="pres">
      <dgm:prSet presAssocID="{328ED650-78A2-4BDF-9028-CA73F996FF7C}" presName="cycle" presStyleCnt="0"/>
      <dgm:spPr/>
    </dgm:pt>
    <dgm:pt modelId="{FF4CD4FB-3099-4A07-AD67-6CDA066B9AAF}" type="pres">
      <dgm:prSet presAssocID="{328ED650-78A2-4BDF-9028-CA73F996FF7C}" presName="srcNode" presStyleLbl="node1" presStyleIdx="0" presStyleCnt="4"/>
      <dgm:spPr/>
    </dgm:pt>
    <dgm:pt modelId="{46CAF09B-A060-45BC-98E0-77EB7D2E1AFC}" type="pres">
      <dgm:prSet presAssocID="{328ED650-78A2-4BDF-9028-CA73F996FF7C}" presName="conn" presStyleLbl="parChTrans1D2" presStyleIdx="0" presStyleCnt="1"/>
      <dgm:spPr/>
    </dgm:pt>
    <dgm:pt modelId="{A46A431A-03CD-4155-889B-3A069B834B01}" type="pres">
      <dgm:prSet presAssocID="{328ED650-78A2-4BDF-9028-CA73F996FF7C}" presName="extraNode" presStyleLbl="node1" presStyleIdx="0" presStyleCnt="4"/>
      <dgm:spPr/>
    </dgm:pt>
    <dgm:pt modelId="{57D72EF8-92A1-45D2-9655-72F457FD40CF}" type="pres">
      <dgm:prSet presAssocID="{328ED650-78A2-4BDF-9028-CA73F996FF7C}" presName="dstNode" presStyleLbl="node1" presStyleIdx="0" presStyleCnt="4"/>
      <dgm:spPr/>
    </dgm:pt>
    <dgm:pt modelId="{50714915-314B-43C7-875D-CEFA47BFDD60}" type="pres">
      <dgm:prSet presAssocID="{020D3489-955C-4878-B57D-7CC200E67D7E}" presName="text_1" presStyleLbl="node1" presStyleIdx="0" presStyleCnt="4">
        <dgm:presLayoutVars>
          <dgm:bulletEnabled val="1"/>
        </dgm:presLayoutVars>
      </dgm:prSet>
      <dgm:spPr/>
    </dgm:pt>
    <dgm:pt modelId="{D6580E97-E491-43E5-93C9-6FD154EE7D3E}" type="pres">
      <dgm:prSet presAssocID="{020D3489-955C-4878-B57D-7CC200E67D7E}" presName="accent_1" presStyleCnt="0"/>
      <dgm:spPr/>
    </dgm:pt>
    <dgm:pt modelId="{70BB1DAF-2C20-463C-8105-AB340C11EAB5}" type="pres">
      <dgm:prSet presAssocID="{020D3489-955C-4878-B57D-7CC200E67D7E}" presName="accentRepeatNode" presStyleLbl="solidFgAcc1" presStyleIdx="0" presStyleCnt="4"/>
      <dgm:spPr/>
    </dgm:pt>
    <dgm:pt modelId="{135CD6C3-0126-4044-A3BB-8C8637456A85}" type="pres">
      <dgm:prSet presAssocID="{A3F2A817-6F0F-44F3-AE3C-7222892BF0D4}" presName="text_2" presStyleLbl="node1" presStyleIdx="1" presStyleCnt="4">
        <dgm:presLayoutVars>
          <dgm:bulletEnabled val="1"/>
        </dgm:presLayoutVars>
      </dgm:prSet>
      <dgm:spPr/>
    </dgm:pt>
    <dgm:pt modelId="{87D94290-7DC0-40A2-8AC4-24C60D3A5558}" type="pres">
      <dgm:prSet presAssocID="{A3F2A817-6F0F-44F3-AE3C-7222892BF0D4}" presName="accent_2" presStyleCnt="0"/>
      <dgm:spPr/>
    </dgm:pt>
    <dgm:pt modelId="{1E933BE4-E2BD-4E3F-BFCB-E34E634FBCA5}" type="pres">
      <dgm:prSet presAssocID="{A3F2A817-6F0F-44F3-AE3C-7222892BF0D4}" presName="accentRepeatNode" presStyleLbl="solidFgAcc1" presStyleIdx="1" presStyleCnt="4"/>
      <dgm:spPr/>
    </dgm:pt>
    <dgm:pt modelId="{DF9F2078-D101-4E0C-ABDD-EC540C26C5BE}" type="pres">
      <dgm:prSet presAssocID="{32D7B940-338C-4ECD-80C2-E59CB36DAE75}" presName="text_3" presStyleLbl="node1" presStyleIdx="2" presStyleCnt="4">
        <dgm:presLayoutVars>
          <dgm:bulletEnabled val="1"/>
        </dgm:presLayoutVars>
      </dgm:prSet>
      <dgm:spPr/>
    </dgm:pt>
    <dgm:pt modelId="{5183ED6E-B864-482A-96C8-47BC3834E2CF}" type="pres">
      <dgm:prSet presAssocID="{32D7B940-338C-4ECD-80C2-E59CB36DAE75}" presName="accent_3" presStyleCnt="0"/>
      <dgm:spPr/>
    </dgm:pt>
    <dgm:pt modelId="{45747B14-1181-4F15-9445-E894BB886636}" type="pres">
      <dgm:prSet presAssocID="{32D7B940-338C-4ECD-80C2-E59CB36DAE75}" presName="accentRepeatNode" presStyleLbl="solidFgAcc1" presStyleIdx="2" presStyleCnt="4"/>
      <dgm:spPr/>
    </dgm:pt>
    <dgm:pt modelId="{C8DC58C8-D6CD-492D-AD1F-789901CCD5E3}" type="pres">
      <dgm:prSet presAssocID="{6CC9CA11-3D08-40AC-9CF0-19B3086CCDBB}" presName="text_4" presStyleLbl="node1" presStyleIdx="3" presStyleCnt="4">
        <dgm:presLayoutVars>
          <dgm:bulletEnabled val="1"/>
        </dgm:presLayoutVars>
      </dgm:prSet>
      <dgm:spPr/>
    </dgm:pt>
    <dgm:pt modelId="{A1B35C9E-7FE8-4916-A371-F13C0961C685}" type="pres">
      <dgm:prSet presAssocID="{6CC9CA11-3D08-40AC-9CF0-19B3086CCDBB}" presName="accent_4" presStyleCnt="0"/>
      <dgm:spPr/>
    </dgm:pt>
    <dgm:pt modelId="{6A4B98F7-458C-42E0-AEA7-7601979B5B4B}" type="pres">
      <dgm:prSet presAssocID="{6CC9CA11-3D08-40AC-9CF0-19B3086CCDBB}" presName="accentRepeatNode" presStyleLbl="solidFgAcc1" presStyleIdx="3" presStyleCnt="4"/>
      <dgm:spPr/>
    </dgm:pt>
  </dgm:ptLst>
  <dgm:cxnLst>
    <dgm:cxn modelId="{B0791918-46C7-43F9-9DD9-96957D2198F5}" srcId="{328ED650-78A2-4BDF-9028-CA73F996FF7C}" destId="{6CC9CA11-3D08-40AC-9CF0-19B3086CCDBB}" srcOrd="3" destOrd="0" parTransId="{8B8D0FD8-1565-4C1F-BEBB-DC0EA99310E9}" sibTransId="{40468748-DA8B-4E5F-8AC3-B2AFFE2C3300}"/>
    <dgm:cxn modelId="{FF70841C-7F53-4CDF-A131-148458425376}" srcId="{328ED650-78A2-4BDF-9028-CA73F996FF7C}" destId="{020D3489-955C-4878-B57D-7CC200E67D7E}" srcOrd="0" destOrd="0" parTransId="{D3985FBB-BB0F-4969-9AD0-E4DFC299F530}" sibTransId="{B8E52848-B053-4669-AB88-69DB87B55493}"/>
    <dgm:cxn modelId="{40AAE623-2E1E-4B4F-AAEA-AAC8A59504B2}" type="presOf" srcId="{6CC9CA11-3D08-40AC-9CF0-19B3086CCDBB}" destId="{C8DC58C8-D6CD-492D-AD1F-789901CCD5E3}" srcOrd="0" destOrd="0" presId="urn:microsoft.com/office/officeart/2008/layout/VerticalCurvedList"/>
    <dgm:cxn modelId="{0B8CC061-0EAC-4D6B-9BBF-3FEF3625F29E}" srcId="{328ED650-78A2-4BDF-9028-CA73F996FF7C}" destId="{A3F2A817-6F0F-44F3-AE3C-7222892BF0D4}" srcOrd="1" destOrd="0" parTransId="{C7F06D10-2640-4620-9345-F243E5A406B0}" sibTransId="{B6EBDA0E-6D8C-4CAD-BDB1-12179A3E88DB}"/>
    <dgm:cxn modelId="{61C6D163-0B23-4B68-BA75-2C8849929137}" type="presOf" srcId="{32D7B940-338C-4ECD-80C2-E59CB36DAE75}" destId="{DF9F2078-D101-4E0C-ABDD-EC540C26C5BE}" srcOrd="0" destOrd="0" presId="urn:microsoft.com/office/officeart/2008/layout/VerticalCurvedList"/>
    <dgm:cxn modelId="{C812DD50-0B72-4807-A875-4EDF939BA09A}" type="presOf" srcId="{328ED650-78A2-4BDF-9028-CA73F996FF7C}" destId="{057CD6B2-7FB8-45F5-A475-88BC252412D6}" srcOrd="0" destOrd="0" presId="urn:microsoft.com/office/officeart/2008/layout/VerticalCurvedList"/>
    <dgm:cxn modelId="{6D5EE9A3-B6E3-4561-932C-81C41E0F20CC}" type="presOf" srcId="{020D3489-955C-4878-B57D-7CC200E67D7E}" destId="{50714915-314B-43C7-875D-CEFA47BFDD60}" srcOrd="0" destOrd="0" presId="urn:microsoft.com/office/officeart/2008/layout/VerticalCurvedList"/>
    <dgm:cxn modelId="{10BD1DB1-FEC4-4FF3-A569-A914B489C5B0}" type="presOf" srcId="{A3F2A817-6F0F-44F3-AE3C-7222892BF0D4}" destId="{135CD6C3-0126-4044-A3BB-8C8637456A85}" srcOrd="0" destOrd="0" presId="urn:microsoft.com/office/officeart/2008/layout/VerticalCurvedList"/>
    <dgm:cxn modelId="{8AE7A8C2-F738-4287-9EE2-F3920604AAA4}" type="presOf" srcId="{B8E52848-B053-4669-AB88-69DB87B55493}" destId="{46CAF09B-A060-45BC-98E0-77EB7D2E1AFC}" srcOrd="0" destOrd="0" presId="urn:microsoft.com/office/officeart/2008/layout/VerticalCurvedList"/>
    <dgm:cxn modelId="{B769E5C8-F9C8-4C6B-92A1-8358E5E47011}" srcId="{328ED650-78A2-4BDF-9028-CA73F996FF7C}" destId="{32D7B940-338C-4ECD-80C2-E59CB36DAE75}" srcOrd="2" destOrd="0" parTransId="{0E188FF0-87E9-4022-8B97-CA8CE0D7B80B}" sibTransId="{9AFA2F10-605F-43A4-A0ED-486BFDD444CC}"/>
    <dgm:cxn modelId="{1D6DB6F0-87A6-4783-8722-BB875E5BD36B}" type="presParOf" srcId="{057CD6B2-7FB8-45F5-A475-88BC252412D6}" destId="{607B9365-29B0-44B5-BD16-49401C9D667A}" srcOrd="0" destOrd="0" presId="urn:microsoft.com/office/officeart/2008/layout/VerticalCurvedList"/>
    <dgm:cxn modelId="{664D9E0C-C840-4654-A7CD-F629F690E888}" type="presParOf" srcId="{607B9365-29B0-44B5-BD16-49401C9D667A}" destId="{D391D732-920C-4963-B245-EDFD4B70FB99}" srcOrd="0" destOrd="0" presId="urn:microsoft.com/office/officeart/2008/layout/VerticalCurvedList"/>
    <dgm:cxn modelId="{B7662811-49A6-48F3-A81B-9431468A5C39}" type="presParOf" srcId="{D391D732-920C-4963-B245-EDFD4B70FB99}" destId="{FF4CD4FB-3099-4A07-AD67-6CDA066B9AAF}" srcOrd="0" destOrd="0" presId="urn:microsoft.com/office/officeart/2008/layout/VerticalCurvedList"/>
    <dgm:cxn modelId="{8C4DC742-D65F-449E-9185-5A531AC62066}" type="presParOf" srcId="{D391D732-920C-4963-B245-EDFD4B70FB99}" destId="{46CAF09B-A060-45BC-98E0-77EB7D2E1AFC}" srcOrd="1" destOrd="0" presId="urn:microsoft.com/office/officeart/2008/layout/VerticalCurvedList"/>
    <dgm:cxn modelId="{2F610CCF-8E48-4A0C-A970-90117A68B01E}" type="presParOf" srcId="{D391D732-920C-4963-B245-EDFD4B70FB99}" destId="{A46A431A-03CD-4155-889B-3A069B834B01}" srcOrd="2" destOrd="0" presId="urn:microsoft.com/office/officeart/2008/layout/VerticalCurvedList"/>
    <dgm:cxn modelId="{6EDA29EF-47E3-47C6-A796-2E40343F2ACE}" type="presParOf" srcId="{D391D732-920C-4963-B245-EDFD4B70FB99}" destId="{57D72EF8-92A1-45D2-9655-72F457FD40CF}" srcOrd="3" destOrd="0" presId="urn:microsoft.com/office/officeart/2008/layout/VerticalCurvedList"/>
    <dgm:cxn modelId="{3CDF789A-1CB7-4967-A90D-E51BD2022B49}" type="presParOf" srcId="{607B9365-29B0-44B5-BD16-49401C9D667A}" destId="{50714915-314B-43C7-875D-CEFA47BFDD60}" srcOrd="1" destOrd="0" presId="urn:microsoft.com/office/officeart/2008/layout/VerticalCurvedList"/>
    <dgm:cxn modelId="{2BC6C072-7E11-4CEA-9029-AAF5A8405CA8}" type="presParOf" srcId="{607B9365-29B0-44B5-BD16-49401C9D667A}" destId="{D6580E97-E491-43E5-93C9-6FD154EE7D3E}" srcOrd="2" destOrd="0" presId="urn:microsoft.com/office/officeart/2008/layout/VerticalCurvedList"/>
    <dgm:cxn modelId="{275FC2BB-EAD1-456E-B284-132D80C1EE11}" type="presParOf" srcId="{D6580E97-E491-43E5-93C9-6FD154EE7D3E}" destId="{70BB1DAF-2C20-463C-8105-AB340C11EAB5}" srcOrd="0" destOrd="0" presId="urn:microsoft.com/office/officeart/2008/layout/VerticalCurvedList"/>
    <dgm:cxn modelId="{18A80742-F10E-41AC-B110-0E125CF73E27}" type="presParOf" srcId="{607B9365-29B0-44B5-BD16-49401C9D667A}" destId="{135CD6C3-0126-4044-A3BB-8C8637456A85}" srcOrd="3" destOrd="0" presId="urn:microsoft.com/office/officeart/2008/layout/VerticalCurvedList"/>
    <dgm:cxn modelId="{85AC9CA6-0E24-4CCF-AF13-C58A0C9496E0}" type="presParOf" srcId="{607B9365-29B0-44B5-BD16-49401C9D667A}" destId="{87D94290-7DC0-40A2-8AC4-24C60D3A5558}" srcOrd="4" destOrd="0" presId="urn:microsoft.com/office/officeart/2008/layout/VerticalCurvedList"/>
    <dgm:cxn modelId="{0A71C247-9CCA-4650-B900-82C8B2D880E0}" type="presParOf" srcId="{87D94290-7DC0-40A2-8AC4-24C60D3A5558}" destId="{1E933BE4-E2BD-4E3F-BFCB-E34E634FBCA5}" srcOrd="0" destOrd="0" presId="urn:microsoft.com/office/officeart/2008/layout/VerticalCurvedList"/>
    <dgm:cxn modelId="{E2CA2193-8E1D-4C06-8389-A1BE01AA3773}" type="presParOf" srcId="{607B9365-29B0-44B5-BD16-49401C9D667A}" destId="{DF9F2078-D101-4E0C-ABDD-EC540C26C5BE}" srcOrd="5" destOrd="0" presId="urn:microsoft.com/office/officeart/2008/layout/VerticalCurvedList"/>
    <dgm:cxn modelId="{01450FB2-4938-4791-A538-B25FEAF9E034}" type="presParOf" srcId="{607B9365-29B0-44B5-BD16-49401C9D667A}" destId="{5183ED6E-B864-482A-96C8-47BC3834E2CF}" srcOrd="6" destOrd="0" presId="urn:microsoft.com/office/officeart/2008/layout/VerticalCurvedList"/>
    <dgm:cxn modelId="{9923756C-58B2-44A5-8CE8-E88AC459E9EE}" type="presParOf" srcId="{5183ED6E-B864-482A-96C8-47BC3834E2CF}" destId="{45747B14-1181-4F15-9445-E894BB886636}" srcOrd="0" destOrd="0" presId="urn:microsoft.com/office/officeart/2008/layout/VerticalCurvedList"/>
    <dgm:cxn modelId="{3746DC52-12DC-49CC-9187-19EDFD510603}" type="presParOf" srcId="{607B9365-29B0-44B5-BD16-49401C9D667A}" destId="{C8DC58C8-D6CD-492D-AD1F-789901CCD5E3}" srcOrd="7" destOrd="0" presId="urn:microsoft.com/office/officeart/2008/layout/VerticalCurvedList"/>
    <dgm:cxn modelId="{788D311D-1C02-40CA-A5AC-75F09C337E08}" type="presParOf" srcId="{607B9365-29B0-44B5-BD16-49401C9D667A}" destId="{A1B35C9E-7FE8-4916-A371-F13C0961C685}" srcOrd="8" destOrd="0" presId="urn:microsoft.com/office/officeart/2008/layout/VerticalCurvedList"/>
    <dgm:cxn modelId="{68E1FF42-EA9E-4BB1-9AEF-77D0005E8ED8}" type="presParOf" srcId="{A1B35C9E-7FE8-4916-A371-F13C0961C685}" destId="{6A4B98F7-458C-42E0-AEA7-7601979B5B4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8ED650-78A2-4BDF-9028-CA73F996FF7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020D3489-955C-4878-B57D-7CC200E67D7E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US" sz="2800" b="1"/>
            <a:t>Introduction</a:t>
          </a:r>
          <a:endParaRPr lang="en-US" sz="2800"/>
        </a:p>
      </dgm:t>
    </dgm:pt>
    <dgm:pt modelId="{D3985FBB-BB0F-4969-9AD0-E4DFC299F530}" type="parTrans" cxnId="{FF70841C-7F53-4CDF-A131-148458425376}">
      <dgm:prSet/>
      <dgm:spPr/>
      <dgm:t>
        <a:bodyPr/>
        <a:lstStyle/>
        <a:p>
          <a:endParaRPr lang="en-US" sz="1400"/>
        </a:p>
      </dgm:t>
    </dgm:pt>
    <dgm:pt modelId="{B8E52848-B053-4669-AB88-69DB87B55493}" type="sibTrans" cxnId="{FF70841C-7F53-4CDF-A131-148458425376}">
      <dgm:prSet/>
      <dgm:spPr/>
      <dgm:t>
        <a:bodyPr/>
        <a:lstStyle/>
        <a:p>
          <a:endParaRPr lang="en-US" sz="1400"/>
        </a:p>
      </dgm:t>
    </dgm:pt>
    <dgm:pt modelId="{A3F2A817-6F0F-44F3-AE3C-7222892BF0D4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2800" b="1"/>
            <a:t>Method	</a:t>
          </a:r>
          <a:endParaRPr lang="vi-VN" sz="2800" b="1"/>
        </a:p>
      </dgm:t>
    </dgm:pt>
    <dgm:pt modelId="{C7F06D10-2640-4620-9345-F243E5A406B0}" type="parTrans" cxnId="{0B8CC061-0EAC-4D6B-9BBF-3FEF3625F29E}">
      <dgm:prSet/>
      <dgm:spPr/>
      <dgm:t>
        <a:bodyPr/>
        <a:lstStyle/>
        <a:p>
          <a:endParaRPr lang="en-US" sz="1400"/>
        </a:p>
      </dgm:t>
    </dgm:pt>
    <dgm:pt modelId="{B6EBDA0E-6D8C-4CAD-BDB1-12179A3E88DB}" type="sibTrans" cxnId="{0B8CC061-0EAC-4D6B-9BBF-3FEF3625F29E}">
      <dgm:prSet/>
      <dgm:spPr/>
      <dgm:t>
        <a:bodyPr/>
        <a:lstStyle/>
        <a:p>
          <a:endParaRPr lang="en-US" sz="1400"/>
        </a:p>
      </dgm:t>
    </dgm:pt>
    <dgm:pt modelId="{32D7B940-338C-4ECD-80C2-E59CB36DAE75}">
      <dgm:prSet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2800" b="1"/>
            <a:t>Experiment</a:t>
          </a:r>
          <a:endParaRPr lang="vi-VN" sz="2800" b="1"/>
        </a:p>
      </dgm:t>
    </dgm:pt>
    <dgm:pt modelId="{0E188FF0-87E9-4022-8B97-CA8CE0D7B80B}" type="parTrans" cxnId="{B769E5C8-F9C8-4C6B-92A1-8358E5E47011}">
      <dgm:prSet/>
      <dgm:spPr/>
      <dgm:t>
        <a:bodyPr/>
        <a:lstStyle/>
        <a:p>
          <a:endParaRPr lang="en-US" sz="1400"/>
        </a:p>
      </dgm:t>
    </dgm:pt>
    <dgm:pt modelId="{9AFA2F10-605F-43A4-A0ED-486BFDD444CC}" type="sibTrans" cxnId="{B769E5C8-F9C8-4C6B-92A1-8358E5E47011}">
      <dgm:prSet/>
      <dgm:spPr/>
      <dgm:t>
        <a:bodyPr/>
        <a:lstStyle/>
        <a:p>
          <a:endParaRPr lang="en-US" sz="1400"/>
        </a:p>
      </dgm:t>
    </dgm:pt>
    <dgm:pt modelId="{6CC9CA11-3D08-40AC-9CF0-19B3086CCDBB}">
      <dgm:prSet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2800" b="1"/>
            <a:t>Conclusion</a:t>
          </a:r>
          <a:endParaRPr lang="en-US" sz="2800"/>
        </a:p>
      </dgm:t>
    </dgm:pt>
    <dgm:pt modelId="{8B8D0FD8-1565-4C1F-BEBB-DC0EA99310E9}" type="parTrans" cxnId="{B0791918-46C7-43F9-9DD9-96957D2198F5}">
      <dgm:prSet/>
      <dgm:spPr/>
      <dgm:t>
        <a:bodyPr/>
        <a:lstStyle/>
        <a:p>
          <a:endParaRPr lang="en-US" sz="1400"/>
        </a:p>
      </dgm:t>
    </dgm:pt>
    <dgm:pt modelId="{40468748-DA8B-4E5F-8AC3-B2AFFE2C3300}" type="sibTrans" cxnId="{B0791918-46C7-43F9-9DD9-96957D2198F5}">
      <dgm:prSet/>
      <dgm:spPr/>
      <dgm:t>
        <a:bodyPr/>
        <a:lstStyle/>
        <a:p>
          <a:endParaRPr lang="en-US" sz="1400"/>
        </a:p>
      </dgm:t>
    </dgm:pt>
    <dgm:pt modelId="{057CD6B2-7FB8-45F5-A475-88BC252412D6}" type="pres">
      <dgm:prSet presAssocID="{328ED650-78A2-4BDF-9028-CA73F996FF7C}" presName="Name0" presStyleCnt="0">
        <dgm:presLayoutVars>
          <dgm:chMax val="7"/>
          <dgm:chPref val="7"/>
          <dgm:dir/>
        </dgm:presLayoutVars>
      </dgm:prSet>
      <dgm:spPr/>
    </dgm:pt>
    <dgm:pt modelId="{607B9365-29B0-44B5-BD16-49401C9D667A}" type="pres">
      <dgm:prSet presAssocID="{328ED650-78A2-4BDF-9028-CA73F996FF7C}" presName="Name1" presStyleCnt="0"/>
      <dgm:spPr/>
    </dgm:pt>
    <dgm:pt modelId="{D391D732-920C-4963-B245-EDFD4B70FB99}" type="pres">
      <dgm:prSet presAssocID="{328ED650-78A2-4BDF-9028-CA73F996FF7C}" presName="cycle" presStyleCnt="0"/>
      <dgm:spPr/>
    </dgm:pt>
    <dgm:pt modelId="{FF4CD4FB-3099-4A07-AD67-6CDA066B9AAF}" type="pres">
      <dgm:prSet presAssocID="{328ED650-78A2-4BDF-9028-CA73F996FF7C}" presName="srcNode" presStyleLbl="node1" presStyleIdx="0" presStyleCnt="4"/>
      <dgm:spPr/>
    </dgm:pt>
    <dgm:pt modelId="{46CAF09B-A060-45BC-98E0-77EB7D2E1AFC}" type="pres">
      <dgm:prSet presAssocID="{328ED650-78A2-4BDF-9028-CA73F996FF7C}" presName="conn" presStyleLbl="parChTrans1D2" presStyleIdx="0" presStyleCnt="1"/>
      <dgm:spPr/>
    </dgm:pt>
    <dgm:pt modelId="{A46A431A-03CD-4155-889B-3A069B834B01}" type="pres">
      <dgm:prSet presAssocID="{328ED650-78A2-4BDF-9028-CA73F996FF7C}" presName="extraNode" presStyleLbl="node1" presStyleIdx="0" presStyleCnt="4"/>
      <dgm:spPr/>
    </dgm:pt>
    <dgm:pt modelId="{57D72EF8-92A1-45D2-9655-72F457FD40CF}" type="pres">
      <dgm:prSet presAssocID="{328ED650-78A2-4BDF-9028-CA73F996FF7C}" presName="dstNode" presStyleLbl="node1" presStyleIdx="0" presStyleCnt="4"/>
      <dgm:spPr/>
    </dgm:pt>
    <dgm:pt modelId="{50714915-314B-43C7-875D-CEFA47BFDD60}" type="pres">
      <dgm:prSet presAssocID="{020D3489-955C-4878-B57D-7CC200E67D7E}" presName="text_1" presStyleLbl="node1" presStyleIdx="0" presStyleCnt="4">
        <dgm:presLayoutVars>
          <dgm:bulletEnabled val="1"/>
        </dgm:presLayoutVars>
      </dgm:prSet>
      <dgm:spPr/>
    </dgm:pt>
    <dgm:pt modelId="{D6580E97-E491-43E5-93C9-6FD154EE7D3E}" type="pres">
      <dgm:prSet presAssocID="{020D3489-955C-4878-B57D-7CC200E67D7E}" presName="accent_1" presStyleCnt="0"/>
      <dgm:spPr/>
    </dgm:pt>
    <dgm:pt modelId="{70BB1DAF-2C20-463C-8105-AB340C11EAB5}" type="pres">
      <dgm:prSet presAssocID="{020D3489-955C-4878-B57D-7CC200E67D7E}" presName="accentRepeatNode" presStyleLbl="solidFgAcc1" presStyleIdx="0" presStyleCnt="4"/>
      <dgm:spPr/>
    </dgm:pt>
    <dgm:pt modelId="{135CD6C3-0126-4044-A3BB-8C8637456A85}" type="pres">
      <dgm:prSet presAssocID="{A3F2A817-6F0F-44F3-AE3C-7222892BF0D4}" presName="text_2" presStyleLbl="node1" presStyleIdx="1" presStyleCnt="4">
        <dgm:presLayoutVars>
          <dgm:bulletEnabled val="1"/>
        </dgm:presLayoutVars>
      </dgm:prSet>
      <dgm:spPr/>
    </dgm:pt>
    <dgm:pt modelId="{87D94290-7DC0-40A2-8AC4-24C60D3A5558}" type="pres">
      <dgm:prSet presAssocID="{A3F2A817-6F0F-44F3-AE3C-7222892BF0D4}" presName="accent_2" presStyleCnt="0"/>
      <dgm:spPr/>
    </dgm:pt>
    <dgm:pt modelId="{1E933BE4-E2BD-4E3F-BFCB-E34E634FBCA5}" type="pres">
      <dgm:prSet presAssocID="{A3F2A817-6F0F-44F3-AE3C-7222892BF0D4}" presName="accentRepeatNode" presStyleLbl="solidFgAcc1" presStyleIdx="1" presStyleCnt="4"/>
      <dgm:spPr/>
    </dgm:pt>
    <dgm:pt modelId="{DF9F2078-D101-4E0C-ABDD-EC540C26C5BE}" type="pres">
      <dgm:prSet presAssocID="{32D7B940-338C-4ECD-80C2-E59CB36DAE75}" presName="text_3" presStyleLbl="node1" presStyleIdx="2" presStyleCnt="4">
        <dgm:presLayoutVars>
          <dgm:bulletEnabled val="1"/>
        </dgm:presLayoutVars>
      </dgm:prSet>
      <dgm:spPr/>
    </dgm:pt>
    <dgm:pt modelId="{5183ED6E-B864-482A-96C8-47BC3834E2CF}" type="pres">
      <dgm:prSet presAssocID="{32D7B940-338C-4ECD-80C2-E59CB36DAE75}" presName="accent_3" presStyleCnt="0"/>
      <dgm:spPr/>
    </dgm:pt>
    <dgm:pt modelId="{45747B14-1181-4F15-9445-E894BB886636}" type="pres">
      <dgm:prSet presAssocID="{32D7B940-338C-4ECD-80C2-E59CB36DAE75}" presName="accentRepeatNode" presStyleLbl="solidFgAcc1" presStyleIdx="2" presStyleCnt="4"/>
      <dgm:spPr/>
    </dgm:pt>
    <dgm:pt modelId="{C8DC58C8-D6CD-492D-AD1F-789901CCD5E3}" type="pres">
      <dgm:prSet presAssocID="{6CC9CA11-3D08-40AC-9CF0-19B3086CCDBB}" presName="text_4" presStyleLbl="node1" presStyleIdx="3" presStyleCnt="4">
        <dgm:presLayoutVars>
          <dgm:bulletEnabled val="1"/>
        </dgm:presLayoutVars>
      </dgm:prSet>
      <dgm:spPr/>
    </dgm:pt>
    <dgm:pt modelId="{A1B35C9E-7FE8-4916-A371-F13C0961C685}" type="pres">
      <dgm:prSet presAssocID="{6CC9CA11-3D08-40AC-9CF0-19B3086CCDBB}" presName="accent_4" presStyleCnt="0"/>
      <dgm:spPr/>
    </dgm:pt>
    <dgm:pt modelId="{6A4B98F7-458C-42E0-AEA7-7601979B5B4B}" type="pres">
      <dgm:prSet presAssocID="{6CC9CA11-3D08-40AC-9CF0-19B3086CCDBB}" presName="accentRepeatNode" presStyleLbl="solidFgAcc1" presStyleIdx="3" presStyleCnt="4"/>
      <dgm:spPr/>
    </dgm:pt>
  </dgm:ptLst>
  <dgm:cxnLst>
    <dgm:cxn modelId="{B0791918-46C7-43F9-9DD9-96957D2198F5}" srcId="{328ED650-78A2-4BDF-9028-CA73F996FF7C}" destId="{6CC9CA11-3D08-40AC-9CF0-19B3086CCDBB}" srcOrd="3" destOrd="0" parTransId="{8B8D0FD8-1565-4C1F-BEBB-DC0EA99310E9}" sibTransId="{40468748-DA8B-4E5F-8AC3-B2AFFE2C3300}"/>
    <dgm:cxn modelId="{FF70841C-7F53-4CDF-A131-148458425376}" srcId="{328ED650-78A2-4BDF-9028-CA73F996FF7C}" destId="{020D3489-955C-4878-B57D-7CC200E67D7E}" srcOrd="0" destOrd="0" parTransId="{D3985FBB-BB0F-4969-9AD0-E4DFC299F530}" sibTransId="{B8E52848-B053-4669-AB88-69DB87B55493}"/>
    <dgm:cxn modelId="{40AAE623-2E1E-4B4F-AAEA-AAC8A59504B2}" type="presOf" srcId="{6CC9CA11-3D08-40AC-9CF0-19B3086CCDBB}" destId="{C8DC58C8-D6CD-492D-AD1F-789901CCD5E3}" srcOrd="0" destOrd="0" presId="urn:microsoft.com/office/officeart/2008/layout/VerticalCurvedList"/>
    <dgm:cxn modelId="{0B8CC061-0EAC-4D6B-9BBF-3FEF3625F29E}" srcId="{328ED650-78A2-4BDF-9028-CA73F996FF7C}" destId="{A3F2A817-6F0F-44F3-AE3C-7222892BF0D4}" srcOrd="1" destOrd="0" parTransId="{C7F06D10-2640-4620-9345-F243E5A406B0}" sibTransId="{B6EBDA0E-6D8C-4CAD-BDB1-12179A3E88DB}"/>
    <dgm:cxn modelId="{61C6D163-0B23-4B68-BA75-2C8849929137}" type="presOf" srcId="{32D7B940-338C-4ECD-80C2-E59CB36DAE75}" destId="{DF9F2078-D101-4E0C-ABDD-EC540C26C5BE}" srcOrd="0" destOrd="0" presId="urn:microsoft.com/office/officeart/2008/layout/VerticalCurvedList"/>
    <dgm:cxn modelId="{C812DD50-0B72-4807-A875-4EDF939BA09A}" type="presOf" srcId="{328ED650-78A2-4BDF-9028-CA73F996FF7C}" destId="{057CD6B2-7FB8-45F5-A475-88BC252412D6}" srcOrd="0" destOrd="0" presId="urn:microsoft.com/office/officeart/2008/layout/VerticalCurvedList"/>
    <dgm:cxn modelId="{6D5EE9A3-B6E3-4561-932C-81C41E0F20CC}" type="presOf" srcId="{020D3489-955C-4878-B57D-7CC200E67D7E}" destId="{50714915-314B-43C7-875D-CEFA47BFDD60}" srcOrd="0" destOrd="0" presId="urn:microsoft.com/office/officeart/2008/layout/VerticalCurvedList"/>
    <dgm:cxn modelId="{10BD1DB1-FEC4-4FF3-A569-A914B489C5B0}" type="presOf" srcId="{A3F2A817-6F0F-44F3-AE3C-7222892BF0D4}" destId="{135CD6C3-0126-4044-A3BB-8C8637456A85}" srcOrd="0" destOrd="0" presId="urn:microsoft.com/office/officeart/2008/layout/VerticalCurvedList"/>
    <dgm:cxn modelId="{8AE7A8C2-F738-4287-9EE2-F3920604AAA4}" type="presOf" srcId="{B8E52848-B053-4669-AB88-69DB87B55493}" destId="{46CAF09B-A060-45BC-98E0-77EB7D2E1AFC}" srcOrd="0" destOrd="0" presId="urn:microsoft.com/office/officeart/2008/layout/VerticalCurvedList"/>
    <dgm:cxn modelId="{B769E5C8-F9C8-4C6B-92A1-8358E5E47011}" srcId="{328ED650-78A2-4BDF-9028-CA73F996FF7C}" destId="{32D7B940-338C-4ECD-80C2-E59CB36DAE75}" srcOrd="2" destOrd="0" parTransId="{0E188FF0-87E9-4022-8B97-CA8CE0D7B80B}" sibTransId="{9AFA2F10-605F-43A4-A0ED-486BFDD444CC}"/>
    <dgm:cxn modelId="{1D6DB6F0-87A6-4783-8722-BB875E5BD36B}" type="presParOf" srcId="{057CD6B2-7FB8-45F5-A475-88BC252412D6}" destId="{607B9365-29B0-44B5-BD16-49401C9D667A}" srcOrd="0" destOrd="0" presId="urn:microsoft.com/office/officeart/2008/layout/VerticalCurvedList"/>
    <dgm:cxn modelId="{664D9E0C-C840-4654-A7CD-F629F690E888}" type="presParOf" srcId="{607B9365-29B0-44B5-BD16-49401C9D667A}" destId="{D391D732-920C-4963-B245-EDFD4B70FB99}" srcOrd="0" destOrd="0" presId="urn:microsoft.com/office/officeart/2008/layout/VerticalCurvedList"/>
    <dgm:cxn modelId="{B7662811-49A6-48F3-A81B-9431468A5C39}" type="presParOf" srcId="{D391D732-920C-4963-B245-EDFD4B70FB99}" destId="{FF4CD4FB-3099-4A07-AD67-6CDA066B9AAF}" srcOrd="0" destOrd="0" presId="urn:microsoft.com/office/officeart/2008/layout/VerticalCurvedList"/>
    <dgm:cxn modelId="{8C4DC742-D65F-449E-9185-5A531AC62066}" type="presParOf" srcId="{D391D732-920C-4963-B245-EDFD4B70FB99}" destId="{46CAF09B-A060-45BC-98E0-77EB7D2E1AFC}" srcOrd="1" destOrd="0" presId="urn:microsoft.com/office/officeart/2008/layout/VerticalCurvedList"/>
    <dgm:cxn modelId="{2F610CCF-8E48-4A0C-A970-90117A68B01E}" type="presParOf" srcId="{D391D732-920C-4963-B245-EDFD4B70FB99}" destId="{A46A431A-03CD-4155-889B-3A069B834B01}" srcOrd="2" destOrd="0" presId="urn:microsoft.com/office/officeart/2008/layout/VerticalCurvedList"/>
    <dgm:cxn modelId="{6EDA29EF-47E3-47C6-A796-2E40343F2ACE}" type="presParOf" srcId="{D391D732-920C-4963-B245-EDFD4B70FB99}" destId="{57D72EF8-92A1-45D2-9655-72F457FD40CF}" srcOrd="3" destOrd="0" presId="urn:microsoft.com/office/officeart/2008/layout/VerticalCurvedList"/>
    <dgm:cxn modelId="{3CDF789A-1CB7-4967-A90D-E51BD2022B49}" type="presParOf" srcId="{607B9365-29B0-44B5-BD16-49401C9D667A}" destId="{50714915-314B-43C7-875D-CEFA47BFDD60}" srcOrd="1" destOrd="0" presId="urn:microsoft.com/office/officeart/2008/layout/VerticalCurvedList"/>
    <dgm:cxn modelId="{2BC6C072-7E11-4CEA-9029-AAF5A8405CA8}" type="presParOf" srcId="{607B9365-29B0-44B5-BD16-49401C9D667A}" destId="{D6580E97-E491-43E5-93C9-6FD154EE7D3E}" srcOrd="2" destOrd="0" presId="urn:microsoft.com/office/officeart/2008/layout/VerticalCurvedList"/>
    <dgm:cxn modelId="{275FC2BB-EAD1-456E-B284-132D80C1EE11}" type="presParOf" srcId="{D6580E97-E491-43E5-93C9-6FD154EE7D3E}" destId="{70BB1DAF-2C20-463C-8105-AB340C11EAB5}" srcOrd="0" destOrd="0" presId="urn:microsoft.com/office/officeart/2008/layout/VerticalCurvedList"/>
    <dgm:cxn modelId="{18A80742-F10E-41AC-B110-0E125CF73E27}" type="presParOf" srcId="{607B9365-29B0-44B5-BD16-49401C9D667A}" destId="{135CD6C3-0126-4044-A3BB-8C8637456A85}" srcOrd="3" destOrd="0" presId="urn:microsoft.com/office/officeart/2008/layout/VerticalCurvedList"/>
    <dgm:cxn modelId="{85AC9CA6-0E24-4CCF-AF13-C58A0C9496E0}" type="presParOf" srcId="{607B9365-29B0-44B5-BD16-49401C9D667A}" destId="{87D94290-7DC0-40A2-8AC4-24C60D3A5558}" srcOrd="4" destOrd="0" presId="urn:microsoft.com/office/officeart/2008/layout/VerticalCurvedList"/>
    <dgm:cxn modelId="{0A71C247-9CCA-4650-B900-82C8B2D880E0}" type="presParOf" srcId="{87D94290-7DC0-40A2-8AC4-24C60D3A5558}" destId="{1E933BE4-E2BD-4E3F-BFCB-E34E634FBCA5}" srcOrd="0" destOrd="0" presId="urn:microsoft.com/office/officeart/2008/layout/VerticalCurvedList"/>
    <dgm:cxn modelId="{E2CA2193-8E1D-4C06-8389-A1BE01AA3773}" type="presParOf" srcId="{607B9365-29B0-44B5-BD16-49401C9D667A}" destId="{DF9F2078-D101-4E0C-ABDD-EC540C26C5BE}" srcOrd="5" destOrd="0" presId="urn:microsoft.com/office/officeart/2008/layout/VerticalCurvedList"/>
    <dgm:cxn modelId="{01450FB2-4938-4791-A538-B25FEAF9E034}" type="presParOf" srcId="{607B9365-29B0-44B5-BD16-49401C9D667A}" destId="{5183ED6E-B864-482A-96C8-47BC3834E2CF}" srcOrd="6" destOrd="0" presId="urn:microsoft.com/office/officeart/2008/layout/VerticalCurvedList"/>
    <dgm:cxn modelId="{9923756C-58B2-44A5-8CE8-E88AC459E9EE}" type="presParOf" srcId="{5183ED6E-B864-482A-96C8-47BC3834E2CF}" destId="{45747B14-1181-4F15-9445-E894BB886636}" srcOrd="0" destOrd="0" presId="urn:microsoft.com/office/officeart/2008/layout/VerticalCurvedList"/>
    <dgm:cxn modelId="{3746DC52-12DC-49CC-9187-19EDFD510603}" type="presParOf" srcId="{607B9365-29B0-44B5-BD16-49401C9D667A}" destId="{C8DC58C8-D6CD-492D-AD1F-789901CCD5E3}" srcOrd="7" destOrd="0" presId="urn:microsoft.com/office/officeart/2008/layout/VerticalCurvedList"/>
    <dgm:cxn modelId="{788D311D-1C02-40CA-A5AC-75F09C337E08}" type="presParOf" srcId="{607B9365-29B0-44B5-BD16-49401C9D667A}" destId="{A1B35C9E-7FE8-4916-A371-F13C0961C685}" srcOrd="8" destOrd="0" presId="urn:microsoft.com/office/officeart/2008/layout/VerticalCurvedList"/>
    <dgm:cxn modelId="{68E1FF42-EA9E-4BB1-9AEF-77D0005E8ED8}" type="presParOf" srcId="{A1B35C9E-7FE8-4916-A371-F13C0961C685}" destId="{6A4B98F7-458C-42E0-AEA7-7601979B5B4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28ED650-78A2-4BDF-9028-CA73F996FF7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020D3489-955C-4878-B57D-7CC200E67D7E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US" sz="2800" b="1"/>
            <a:t>Introduction</a:t>
          </a:r>
          <a:endParaRPr lang="en-US" sz="2800"/>
        </a:p>
      </dgm:t>
    </dgm:pt>
    <dgm:pt modelId="{D3985FBB-BB0F-4969-9AD0-E4DFC299F530}" type="parTrans" cxnId="{FF70841C-7F53-4CDF-A131-148458425376}">
      <dgm:prSet/>
      <dgm:spPr/>
      <dgm:t>
        <a:bodyPr/>
        <a:lstStyle/>
        <a:p>
          <a:endParaRPr lang="en-US" sz="1400"/>
        </a:p>
      </dgm:t>
    </dgm:pt>
    <dgm:pt modelId="{B8E52848-B053-4669-AB88-69DB87B55493}" type="sibTrans" cxnId="{FF70841C-7F53-4CDF-A131-148458425376}">
      <dgm:prSet/>
      <dgm:spPr/>
      <dgm:t>
        <a:bodyPr/>
        <a:lstStyle/>
        <a:p>
          <a:endParaRPr lang="en-US" sz="1400"/>
        </a:p>
      </dgm:t>
    </dgm:pt>
    <dgm:pt modelId="{A3F2A817-6F0F-44F3-AE3C-7222892BF0D4}">
      <dgm:prSet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2800" b="1"/>
            <a:t>Method	</a:t>
          </a:r>
          <a:endParaRPr lang="vi-VN" sz="2800" b="1"/>
        </a:p>
      </dgm:t>
    </dgm:pt>
    <dgm:pt modelId="{C7F06D10-2640-4620-9345-F243E5A406B0}" type="parTrans" cxnId="{0B8CC061-0EAC-4D6B-9BBF-3FEF3625F29E}">
      <dgm:prSet/>
      <dgm:spPr/>
      <dgm:t>
        <a:bodyPr/>
        <a:lstStyle/>
        <a:p>
          <a:endParaRPr lang="en-US" sz="1400"/>
        </a:p>
      </dgm:t>
    </dgm:pt>
    <dgm:pt modelId="{B6EBDA0E-6D8C-4CAD-BDB1-12179A3E88DB}" type="sibTrans" cxnId="{0B8CC061-0EAC-4D6B-9BBF-3FEF3625F29E}">
      <dgm:prSet/>
      <dgm:spPr/>
      <dgm:t>
        <a:bodyPr/>
        <a:lstStyle/>
        <a:p>
          <a:endParaRPr lang="en-US" sz="1400"/>
        </a:p>
      </dgm:t>
    </dgm:pt>
    <dgm:pt modelId="{32D7B940-338C-4ECD-80C2-E59CB36DAE75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2800" b="1"/>
            <a:t>Experiment</a:t>
          </a:r>
          <a:endParaRPr lang="vi-VN" sz="2800" b="1"/>
        </a:p>
      </dgm:t>
    </dgm:pt>
    <dgm:pt modelId="{0E188FF0-87E9-4022-8B97-CA8CE0D7B80B}" type="parTrans" cxnId="{B769E5C8-F9C8-4C6B-92A1-8358E5E47011}">
      <dgm:prSet/>
      <dgm:spPr/>
      <dgm:t>
        <a:bodyPr/>
        <a:lstStyle/>
        <a:p>
          <a:endParaRPr lang="en-US" sz="1400"/>
        </a:p>
      </dgm:t>
    </dgm:pt>
    <dgm:pt modelId="{9AFA2F10-605F-43A4-A0ED-486BFDD444CC}" type="sibTrans" cxnId="{B769E5C8-F9C8-4C6B-92A1-8358E5E47011}">
      <dgm:prSet/>
      <dgm:spPr/>
      <dgm:t>
        <a:bodyPr/>
        <a:lstStyle/>
        <a:p>
          <a:endParaRPr lang="en-US" sz="1400"/>
        </a:p>
      </dgm:t>
    </dgm:pt>
    <dgm:pt modelId="{6CC9CA11-3D08-40AC-9CF0-19B3086CCDBB}">
      <dgm:prSet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2800" b="1"/>
            <a:t>Conclusion</a:t>
          </a:r>
          <a:endParaRPr lang="en-US" sz="2800"/>
        </a:p>
      </dgm:t>
    </dgm:pt>
    <dgm:pt modelId="{8B8D0FD8-1565-4C1F-BEBB-DC0EA99310E9}" type="parTrans" cxnId="{B0791918-46C7-43F9-9DD9-96957D2198F5}">
      <dgm:prSet/>
      <dgm:spPr/>
      <dgm:t>
        <a:bodyPr/>
        <a:lstStyle/>
        <a:p>
          <a:endParaRPr lang="en-US" sz="1400"/>
        </a:p>
      </dgm:t>
    </dgm:pt>
    <dgm:pt modelId="{40468748-DA8B-4E5F-8AC3-B2AFFE2C3300}" type="sibTrans" cxnId="{B0791918-46C7-43F9-9DD9-96957D2198F5}">
      <dgm:prSet/>
      <dgm:spPr/>
      <dgm:t>
        <a:bodyPr/>
        <a:lstStyle/>
        <a:p>
          <a:endParaRPr lang="en-US" sz="1400"/>
        </a:p>
      </dgm:t>
    </dgm:pt>
    <dgm:pt modelId="{057CD6B2-7FB8-45F5-A475-88BC252412D6}" type="pres">
      <dgm:prSet presAssocID="{328ED650-78A2-4BDF-9028-CA73F996FF7C}" presName="Name0" presStyleCnt="0">
        <dgm:presLayoutVars>
          <dgm:chMax val="7"/>
          <dgm:chPref val="7"/>
          <dgm:dir/>
        </dgm:presLayoutVars>
      </dgm:prSet>
      <dgm:spPr/>
    </dgm:pt>
    <dgm:pt modelId="{607B9365-29B0-44B5-BD16-49401C9D667A}" type="pres">
      <dgm:prSet presAssocID="{328ED650-78A2-4BDF-9028-CA73F996FF7C}" presName="Name1" presStyleCnt="0"/>
      <dgm:spPr/>
    </dgm:pt>
    <dgm:pt modelId="{D391D732-920C-4963-B245-EDFD4B70FB99}" type="pres">
      <dgm:prSet presAssocID="{328ED650-78A2-4BDF-9028-CA73F996FF7C}" presName="cycle" presStyleCnt="0"/>
      <dgm:spPr/>
    </dgm:pt>
    <dgm:pt modelId="{FF4CD4FB-3099-4A07-AD67-6CDA066B9AAF}" type="pres">
      <dgm:prSet presAssocID="{328ED650-78A2-4BDF-9028-CA73F996FF7C}" presName="srcNode" presStyleLbl="node1" presStyleIdx="0" presStyleCnt="4"/>
      <dgm:spPr/>
    </dgm:pt>
    <dgm:pt modelId="{46CAF09B-A060-45BC-98E0-77EB7D2E1AFC}" type="pres">
      <dgm:prSet presAssocID="{328ED650-78A2-4BDF-9028-CA73F996FF7C}" presName="conn" presStyleLbl="parChTrans1D2" presStyleIdx="0" presStyleCnt="1"/>
      <dgm:spPr/>
    </dgm:pt>
    <dgm:pt modelId="{A46A431A-03CD-4155-889B-3A069B834B01}" type="pres">
      <dgm:prSet presAssocID="{328ED650-78A2-4BDF-9028-CA73F996FF7C}" presName="extraNode" presStyleLbl="node1" presStyleIdx="0" presStyleCnt="4"/>
      <dgm:spPr/>
    </dgm:pt>
    <dgm:pt modelId="{57D72EF8-92A1-45D2-9655-72F457FD40CF}" type="pres">
      <dgm:prSet presAssocID="{328ED650-78A2-4BDF-9028-CA73F996FF7C}" presName="dstNode" presStyleLbl="node1" presStyleIdx="0" presStyleCnt="4"/>
      <dgm:spPr/>
    </dgm:pt>
    <dgm:pt modelId="{50714915-314B-43C7-875D-CEFA47BFDD60}" type="pres">
      <dgm:prSet presAssocID="{020D3489-955C-4878-B57D-7CC200E67D7E}" presName="text_1" presStyleLbl="node1" presStyleIdx="0" presStyleCnt="4">
        <dgm:presLayoutVars>
          <dgm:bulletEnabled val="1"/>
        </dgm:presLayoutVars>
      </dgm:prSet>
      <dgm:spPr/>
    </dgm:pt>
    <dgm:pt modelId="{D6580E97-E491-43E5-93C9-6FD154EE7D3E}" type="pres">
      <dgm:prSet presAssocID="{020D3489-955C-4878-B57D-7CC200E67D7E}" presName="accent_1" presStyleCnt="0"/>
      <dgm:spPr/>
    </dgm:pt>
    <dgm:pt modelId="{70BB1DAF-2C20-463C-8105-AB340C11EAB5}" type="pres">
      <dgm:prSet presAssocID="{020D3489-955C-4878-B57D-7CC200E67D7E}" presName="accentRepeatNode" presStyleLbl="solidFgAcc1" presStyleIdx="0" presStyleCnt="4"/>
      <dgm:spPr/>
    </dgm:pt>
    <dgm:pt modelId="{135CD6C3-0126-4044-A3BB-8C8637456A85}" type="pres">
      <dgm:prSet presAssocID="{A3F2A817-6F0F-44F3-AE3C-7222892BF0D4}" presName="text_2" presStyleLbl="node1" presStyleIdx="1" presStyleCnt="4">
        <dgm:presLayoutVars>
          <dgm:bulletEnabled val="1"/>
        </dgm:presLayoutVars>
      </dgm:prSet>
      <dgm:spPr/>
    </dgm:pt>
    <dgm:pt modelId="{87D94290-7DC0-40A2-8AC4-24C60D3A5558}" type="pres">
      <dgm:prSet presAssocID="{A3F2A817-6F0F-44F3-AE3C-7222892BF0D4}" presName="accent_2" presStyleCnt="0"/>
      <dgm:spPr/>
    </dgm:pt>
    <dgm:pt modelId="{1E933BE4-E2BD-4E3F-BFCB-E34E634FBCA5}" type="pres">
      <dgm:prSet presAssocID="{A3F2A817-6F0F-44F3-AE3C-7222892BF0D4}" presName="accentRepeatNode" presStyleLbl="solidFgAcc1" presStyleIdx="1" presStyleCnt="4"/>
      <dgm:spPr/>
    </dgm:pt>
    <dgm:pt modelId="{DF9F2078-D101-4E0C-ABDD-EC540C26C5BE}" type="pres">
      <dgm:prSet presAssocID="{32D7B940-338C-4ECD-80C2-E59CB36DAE75}" presName="text_3" presStyleLbl="node1" presStyleIdx="2" presStyleCnt="4">
        <dgm:presLayoutVars>
          <dgm:bulletEnabled val="1"/>
        </dgm:presLayoutVars>
      </dgm:prSet>
      <dgm:spPr/>
    </dgm:pt>
    <dgm:pt modelId="{5183ED6E-B864-482A-96C8-47BC3834E2CF}" type="pres">
      <dgm:prSet presAssocID="{32D7B940-338C-4ECD-80C2-E59CB36DAE75}" presName="accent_3" presStyleCnt="0"/>
      <dgm:spPr/>
    </dgm:pt>
    <dgm:pt modelId="{45747B14-1181-4F15-9445-E894BB886636}" type="pres">
      <dgm:prSet presAssocID="{32D7B940-338C-4ECD-80C2-E59CB36DAE75}" presName="accentRepeatNode" presStyleLbl="solidFgAcc1" presStyleIdx="2" presStyleCnt="4"/>
      <dgm:spPr/>
    </dgm:pt>
    <dgm:pt modelId="{C8DC58C8-D6CD-492D-AD1F-789901CCD5E3}" type="pres">
      <dgm:prSet presAssocID="{6CC9CA11-3D08-40AC-9CF0-19B3086CCDBB}" presName="text_4" presStyleLbl="node1" presStyleIdx="3" presStyleCnt="4">
        <dgm:presLayoutVars>
          <dgm:bulletEnabled val="1"/>
        </dgm:presLayoutVars>
      </dgm:prSet>
      <dgm:spPr/>
    </dgm:pt>
    <dgm:pt modelId="{A1B35C9E-7FE8-4916-A371-F13C0961C685}" type="pres">
      <dgm:prSet presAssocID="{6CC9CA11-3D08-40AC-9CF0-19B3086CCDBB}" presName="accent_4" presStyleCnt="0"/>
      <dgm:spPr/>
    </dgm:pt>
    <dgm:pt modelId="{6A4B98F7-458C-42E0-AEA7-7601979B5B4B}" type="pres">
      <dgm:prSet presAssocID="{6CC9CA11-3D08-40AC-9CF0-19B3086CCDBB}" presName="accentRepeatNode" presStyleLbl="solidFgAcc1" presStyleIdx="3" presStyleCnt="4"/>
      <dgm:spPr/>
    </dgm:pt>
  </dgm:ptLst>
  <dgm:cxnLst>
    <dgm:cxn modelId="{B0791918-46C7-43F9-9DD9-96957D2198F5}" srcId="{328ED650-78A2-4BDF-9028-CA73F996FF7C}" destId="{6CC9CA11-3D08-40AC-9CF0-19B3086CCDBB}" srcOrd="3" destOrd="0" parTransId="{8B8D0FD8-1565-4C1F-BEBB-DC0EA99310E9}" sibTransId="{40468748-DA8B-4E5F-8AC3-B2AFFE2C3300}"/>
    <dgm:cxn modelId="{FF70841C-7F53-4CDF-A131-148458425376}" srcId="{328ED650-78A2-4BDF-9028-CA73F996FF7C}" destId="{020D3489-955C-4878-B57D-7CC200E67D7E}" srcOrd="0" destOrd="0" parTransId="{D3985FBB-BB0F-4969-9AD0-E4DFC299F530}" sibTransId="{B8E52848-B053-4669-AB88-69DB87B55493}"/>
    <dgm:cxn modelId="{40AAE623-2E1E-4B4F-AAEA-AAC8A59504B2}" type="presOf" srcId="{6CC9CA11-3D08-40AC-9CF0-19B3086CCDBB}" destId="{C8DC58C8-D6CD-492D-AD1F-789901CCD5E3}" srcOrd="0" destOrd="0" presId="urn:microsoft.com/office/officeart/2008/layout/VerticalCurvedList"/>
    <dgm:cxn modelId="{0B8CC061-0EAC-4D6B-9BBF-3FEF3625F29E}" srcId="{328ED650-78A2-4BDF-9028-CA73F996FF7C}" destId="{A3F2A817-6F0F-44F3-AE3C-7222892BF0D4}" srcOrd="1" destOrd="0" parTransId="{C7F06D10-2640-4620-9345-F243E5A406B0}" sibTransId="{B6EBDA0E-6D8C-4CAD-BDB1-12179A3E88DB}"/>
    <dgm:cxn modelId="{61C6D163-0B23-4B68-BA75-2C8849929137}" type="presOf" srcId="{32D7B940-338C-4ECD-80C2-E59CB36DAE75}" destId="{DF9F2078-D101-4E0C-ABDD-EC540C26C5BE}" srcOrd="0" destOrd="0" presId="urn:microsoft.com/office/officeart/2008/layout/VerticalCurvedList"/>
    <dgm:cxn modelId="{C812DD50-0B72-4807-A875-4EDF939BA09A}" type="presOf" srcId="{328ED650-78A2-4BDF-9028-CA73F996FF7C}" destId="{057CD6B2-7FB8-45F5-A475-88BC252412D6}" srcOrd="0" destOrd="0" presId="urn:microsoft.com/office/officeart/2008/layout/VerticalCurvedList"/>
    <dgm:cxn modelId="{6D5EE9A3-B6E3-4561-932C-81C41E0F20CC}" type="presOf" srcId="{020D3489-955C-4878-B57D-7CC200E67D7E}" destId="{50714915-314B-43C7-875D-CEFA47BFDD60}" srcOrd="0" destOrd="0" presId="urn:microsoft.com/office/officeart/2008/layout/VerticalCurvedList"/>
    <dgm:cxn modelId="{10BD1DB1-FEC4-4FF3-A569-A914B489C5B0}" type="presOf" srcId="{A3F2A817-6F0F-44F3-AE3C-7222892BF0D4}" destId="{135CD6C3-0126-4044-A3BB-8C8637456A85}" srcOrd="0" destOrd="0" presId="urn:microsoft.com/office/officeart/2008/layout/VerticalCurvedList"/>
    <dgm:cxn modelId="{8AE7A8C2-F738-4287-9EE2-F3920604AAA4}" type="presOf" srcId="{B8E52848-B053-4669-AB88-69DB87B55493}" destId="{46CAF09B-A060-45BC-98E0-77EB7D2E1AFC}" srcOrd="0" destOrd="0" presId="urn:microsoft.com/office/officeart/2008/layout/VerticalCurvedList"/>
    <dgm:cxn modelId="{B769E5C8-F9C8-4C6B-92A1-8358E5E47011}" srcId="{328ED650-78A2-4BDF-9028-CA73F996FF7C}" destId="{32D7B940-338C-4ECD-80C2-E59CB36DAE75}" srcOrd="2" destOrd="0" parTransId="{0E188FF0-87E9-4022-8B97-CA8CE0D7B80B}" sibTransId="{9AFA2F10-605F-43A4-A0ED-486BFDD444CC}"/>
    <dgm:cxn modelId="{1D6DB6F0-87A6-4783-8722-BB875E5BD36B}" type="presParOf" srcId="{057CD6B2-7FB8-45F5-A475-88BC252412D6}" destId="{607B9365-29B0-44B5-BD16-49401C9D667A}" srcOrd="0" destOrd="0" presId="urn:microsoft.com/office/officeart/2008/layout/VerticalCurvedList"/>
    <dgm:cxn modelId="{664D9E0C-C840-4654-A7CD-F629F690E888}" type="presParOf" srcId="{607B9365-29B0-44B5-BD16-49401C9D667A}" destId="{D391D732-920C-4963-B245-EDFD4B70FB99}" srcOrd="0" destOrd="0" presId="urn:microsoft.com/office/officeart/2008/layout/VerticalCurvedList"/>
    <dgm:cxn modelId="{B7662811-49A6-48F3-A81B-9431468A5C39}" type="presParOf" srcId="{D391D732-920C-4963-B245-EDFD4B70FB99}" destId="{FF4CD4FB-3099-4A07-AD67-6CDA066B9AAF}" srcOrd="0" destOrd="0" presId="urn:microsoft.com/office/officeart/2008/layout/VerticalCurvedList"/>
    <dgm:cxn modelId="{8C4DC742-D65F-449E-9185-5A531AC62066}" type="presParOf" srcId="{D391D732-920C-4963-B245-EDFD4B70FB99}" destId="{46CAF09B-A060-45BC-98E0-77EB7D2E1AFC}" srcOrd="1" destOrd="0" presId="urn:microsoft.com/office/officeart/2008/layout/VerticalCurvedList"/>
    <dgm:cxn modelId="{2F610CCF-8E48-4A0C-A970-90117A68B01E}" type="presParOf" srcId="{D391D732-920C-4963-B245-EDFD4B70FB99}" destId="{A46A431A-03CD-4155-889B-3A069B834B01}" srcOrd="2" destOrd="0" presId="urn:microsoft.com/office/officeart/2008/layout/VerticalCurvedList"/>
    <dgm:cxn modelId="{6EDA29EF-47E3-47C6-A796-2E40343F2ACE}" type="presParOf" srcId="{D391D732-920C-4963-B245-EDFD4B70FB99}" destId="{57D72EF8-92A1-45D2-9655-72F457FD40CF}" srcOrd="3" destOrd="0" presId="urn:microsoft.com/office/officeart/2008/layout/VerticalCurvedList"/>
    <dgm:cxn modelId="{3CDF789A-1CB7-4967-A90D-E51BD2022B49}" type="presParOf" srcId="{607B9365-29B0-44B5-BD16-49401C9D667A}" destId="{50714915-314B-43C7-875D-CEFA47BFDD60}" srcOrd="1" destOrd="0" presId="urn:microsoft.com/office/officeart/2008/layout/VerticalCurvedList"/>
    <dgm:cxn modelId="{2BC6C072-7E11-4CEA-9029-AAF5A8405CA8}" type="presParOf" srcId="{607B9365-29B0-44B5-BD16-49401C9D667A}" destId="{D6580E97-E491-43E5-93C9-6FD154EE7D3E}" srcOrd="2" destOrd="0" presId="urn:microsoft.com/office/officeart/2008/layout/VerticalCurvedList"/>
    <dgm:cxn modelId="{275FC2BB-EAD1-456E-B284-132D80C1EE11}" type="presParOf" srcId="{D6580E97-E491-43E5-93C9-6FD154EE7D3E}" destId="{70BB1DAF-2C20-463C-8105-AB340C11EAB5}" srcOrd="0" destOrd="0" presId="urn:microsoft.com/office/officeart/2008/layout/VerticalCurvedList"/>
    <dgm:cxn modelId="{18A80742-F10E-41AC-B110-0E125CF73E27}" type="presParOf" srcId="{607B9365-29B0-44B5-BD16-49401C9D667A}" destId="{135CD6C3-0126-4044-A3BB-8C8637456A85}" srcOrd="3" destOrd="0" presId="urn:microsoft.com/office/officeart/2008/layout/VerticalCurvedList"/>
    <dgm:cxn modelId="{85AC9CA6-0E24-4CCF-AF13-C58A0C9496E0}" type="presParOf" srcId="{607B9365-29B0-44B5-BD16-49401C9D667A}" destId="{87D94290-7DC0-40A2-8AC4-24C60D3A5558}" srcOrd="4" destOrd="0" presId="urn:microsoft.com/office/officeart/2008/layout/VerticalCurvedList"/>
    <dgm:cxn modelId="{0A71C247-9CCA-4650-B900-82C8B2D880E0}" type="presParOf" srcId="{87D94290-7DC0-40A2-8AC4-24C60D3A5558}" destId="{1E933BE4-E2BD-4E3F-BFCB-E34E634FBCA5}" srcOrd="0" destOrd="0" presId="urn:microsoft.com/office/officeart/2008/layout/VerticalCurvedList"/>
    <dgm:cxn modelId="{E2CA2193-8E1D-4C06-8389-A1BE01AA3773}" type="presParOf" srcId="{607B9365-29B0-44B5-BD16-49401C9D667A}" destId="{DF9F2078-D101-4E0C-ABDD-EC540C26C5BE}" srcOrd="5" destOrd="0" presId="urn:microsoft.com/office/officeart/2008/layout/VerticalCurvedList"/>
    <dgm:cxn modelId="{01450FB2-4938-4791-A538-B25FEAF9E034}" type="presParOf" srcId="{607B9365-29B0-44B5-BD16-49401C9D667A}" destId="{5183ED6E-B864-482A-96C8-47BC3834E2CF}" srcOrd="6" destOrd="0" presId="urn:microsoft.com/office/officeart/2008/layout/VerticalCurvedList"/>
    <dgm:cxn modelId="{9923756C-58B2-44A5-8CE8-E88AC459E9EE}" type="presParOf" srcId="{5183ED6E-B864-482A-96C8-47BC3834E2CF}" destId="{45747B14-1181-4F15-9445-E894BB886636}" srcOrd="0" destOrd="0" presId="urn:microsoft.com/office/officeart/2008/layout/VerticalCurvedList"/>
    <dgm:cxn modelId="{3746DC52-12DC-49CC-9187-19EDFD510603}" type="presParOf" srcId="{607B9365-29B0-44B5-BD16-49401C9D667A}" destId="{C8DC58C8-D6CD-492D-AD1F-789901CCD5E3}" srcOrd="7" destOrd="0" presId="urn:microsoft.com/office/officeart/2008/layout/VerticalCurvedList"/>
    <dgm:cxn modelId="{788D311D-1C02-40CA-A5AC-75F09C337E08}" type="presParOf" srcId="{607B9365-29B0-44B5-BD16-49401C9D667A}" destId="{A1B35C9E-7FE8-4916-A371-F13C0961C685}" srcOrd="8" destOrd="0" presId="urn:microsoft.com/office/officeart/2008/layout/VerticalCurvedList"/>
    <dgm:cxn modelId="{68E1FF42-EA9E-4BB1-9AEF-77D0005E8ED8}" type="presParOf" srcId="{A1B35C9E-7FE8-4916-A371-F13C0961C685}" destId="{6A4B98F7-458C-42E0-AEA7-7601979B5B4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28ED650-78A2-4BDF-9028-CA73F996FF7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020D3489-955C-4878-B57D-7CC200E67D7E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US" sz="2800" b="1"/>
            <a:t>Introduction</a:t>
          </a:r>
          <a:endParaRPr lang="en-US" sz="2800"/>
        </a:p>
      </dgm:t>
    </dgm:pt>
    <dgm:pt modelId="{D3985FBB-BB0F-4969-9AD0-E4DFC299F530}" type="parTrans" cxnId="{FF70841C-7F53-4CDF-A131-148458425376}">
      <dgm:prSet/>
      <dgm:spPr/>
      <dgm:t>
        <a:bodyPr/>
        <a:lstStyle/>
        <a:p>
          <a:endParaRPr lang="en-US" sz="1400"/>
        </a:p>
      </dgm:t>
    </dgm:pt>
    <dgm:pt modelId="{B8E52848-B053-4669-AB88-69DB87B55493}" type="sibTrans" cxnId="{FF70841C-7F53-4CDF-A131-148458425376}">
      <dgm:prSet/>
      <dgm:spPr/>
      <dgm:t>
        <a:bodyPr/>
        <a:lstStyle/>
        <a:p>
          <a:endParaRPr lang="en-US" sz="1400"/>
        </a:p>
      </dgm:t>
    </dgm:pt>
    <dgm:pt modelId="{A3F2A817-6F0F-44F3-AE3C-7222892BF0D4}">
      <dgm:prSet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2800" b="1"/>
            <a:t>Method	</a:t>
          </a:r>
          <a:endParaRPr lang="vi-VN" sz="2800" b="1"/>
        </a:p>
      </dgm:t>
    </dgm:pt>
    <dgm:pt modelId="{C7F06D10-2640-4620-9345-F243E5A406B0}" type="parTrans" cxnId="{0B8CC061-0EAC-4D6B-9BBF-3FEF3625F29E}">
      <dgm:prSet/>
      <dgm:spPr/>
      <dgm:t>
        <a:bodyPr/>
        <a:lstStyle/>
        <a:p>
          <a:endParaRPr lang="en-US" sz="1400"/>
        </a:p>
      </dgm:t>
    </dgm:pt>
    <dgm:pt modelId="{B6EBDA0E-6D8C-4CAD-BDB1-12179A3E88DB}" type="sibTrans" cxnId="{0B8CC061-0EAC-4D6B-9BBF-3FEF3625F29E}">
      <dgm:prSet/>
      <dgm:spPr/>
      <dgm:t>
        <a:bodyPr/>
        <a:lstStyle/>
        <a:p>
          <a:endParaRPr lang="en-US" sz="1400"/>
        </a:p>
      </dgm:t>
    </dgm:pt>
    <dgm:pt modelId="{32D7B940-338C-4ECD-80C2-E59CB36DAE75}">
      <dgm:prSet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2800" b="1"/>
            <a:t>Experiment</a:t>
          </a:r>
          <a:endParaRPr lang="vi-VN" sz="2800" b="1"/>
        </a:p>
      </dgm:t>
    </dgm:pt>
    <dgm:pt modelId="{0E188FF0-87E9-4022-8B97-CA8CE0D7B80B}" type="parTrans" cxnId="{B769E5C8-F9C8-4C6B-92A1-8358E5E47011}">
      <dgm:prSet/>
      <dgm:spPr/>
      <dgm:t>
        <a:bodyPr/>
        <a:lstStyle/>
        <a:p>
          <a:endParaRPr lang="en-US" sz="1400"/>
        </a:p>
      </dgm:t>
    </dgm:pt>
    <dgm:pt modelId="{9AFA2F10-605F-43A4-A0ED-486BFDD444CC}" type="sibTrans" cxnId="{B769E5C8-F9C8-4C6B-92A1-8358E5E47011}">
      <dgm:prSet/>
      <dgm:spPr/>
      <dgm:t>
        <a:bodyPr/>
        <a:lstStyle/>
        <a:p>
          <a:endParaRPr lang="en-US" sz="1400"/>
        </a:p>
      </dgm:t>
    </dgm:pt>
    <dgm:pt modelId="{6CC9CA11-3D08-40AC-9CF0-19B3086CCDBB}">
      <dgm:prSet custT="1"/>
      <dgm:spPr>
        <a:solidFill>
          <a:schemeClr val="accent1">
            <a:lumMod val="75000"/>
          </a:schemeClr>
        </a:solidFill>
        <a:ln>
          <a:solidFill>
            <a:srgbClr val="698EE1"/>
          </a:solidFill>
        </a:ln>
      </dgm:spPr>
      <dgm:t>
        <a:bodyPr/>
        <a:lstStyle/>
        <a:p>
          <a:r>
            <a:rPr lang="en-US" sz="2800" b="1"/>
            <a:t>Conclusion</a:t>
          </a:r>
          <a:endParaRPr lang="en-US" sz="2800"/>
        </a:p>
      </dgm:t>
    </dgm:pt>
    <dgm:pt modelId="{8B8D0FD8-1565-4C1F-BEBB-DC0EA99310E9}" type="parTrans" cxnId="{B0791918-46C7-43F9-9DD9-96957D2198F5}">
      <dgm:prSet/>
      <dgm:spPr/>
      <dgm:t>
        <a:bodyPr/>
        <a:lstStyle/>
        <a:p>
          <a:endParaRPr lang="en-US" sz="1400"/>
        </a:p>
      </dgm:t>
    </dgm:pt>
    <dgm:pt modelId="{40468748-DA8B-4E5F-8AC3-B2AFFE2C3300}" type="sibTrans" cxnId="{B0791918-46C7-43F9-9DD9-96957D2198F5}">
      <dgm:prSet/>
      <dgm:spPr/>
      <dgm:t>
        <a:bodyPr/>
        <a:lstStyle/>
        <a:p>
          <a:endParaRPr lang="en-US" sz="1400"/>
        </a:p>
      </dgm:t>
    </dgm:pt>
    <dgm:pt modelId="{057CD6B2-7FB8-45F5-A475-88BC252412D6}" type="pres">
      <dgm:prSet presAssocID="{328ED650-78A2-4BDF-9028-CA73F996FF7C}" presName="Name0" presStyleCnt="0">
        <dgm:presLayoutVars>
          <dgm:chMax val="7"/>
          <dgm:chPref val="7"/>
          <dgm:dir/>
        </dgm:presLayoutVars>
      </dgm:prSet>
      <dgm:spPr/>
    </dgm:pt>
    <dgm:pt modelId="{607B9365-29B0-44B5-BD16-49401C9D667A}" type="pres">
      <dgm:prSet presAssocID="{328ED650-78A2-4BDF-9028-CA73F996FF7C}" presName="Name1" presStyleCnt="0"/>
      <dgm:spPr/>
    </dgm:pt>
    <dgm:pt modelId="{D391D732-920C-4963-B245-EDFD4B70FB99}" type="pres">
      <dgm:prSet presAssocID="{328ED650-78A2-4BDF-9028-CA73F996FF7C}" presName="cycle" presStyleCnt="0"/>
      <dgm:spPr/>
    </dgm:pt>
    <dgm:pt modelId="{FF4CD4FB-3099-4A07-AD67-6CDA066B9AAF}" type="pres">
      <dgm:prSet presAssocID="{328ED650-78A2-4BDF-9028-CA73F996FF7C}" presName="srcNode" presStyleLbl="node1" presStyleIdx="0" presStyleCnt="4"/>
      <dgm:spPr/>
    </dgm:pt>
    <dgm:pt modelId="{46CAF09B-A060-45BC-98E0-77EB7D2E1AFC}" type="pres">
      <dgm:prSet presAssocID="{328ED650-78A2-4BDF-9028-CA73F996FF7C}" presName="conn" presStyleLbl="parChTrans1D2" presStyleIdx="0" presStyleCnt="1"/>
      <dgm:spPr/>
    </dgm:pt>
    <dgm:pt modelId="{A46A431A-03CD-4155-889B-3A069B834B01}" type="pres">
      <dgm:prSet presAssocID="{328ED650-78A2-4BDF-9028-CA73F996FF7C}" presName="extraNode" presStyleLbl="node1" presStyleIdx="0" presStyleCnt="4"/>
      <dgm:spPr/>
    </dgm:pt>
    <dgm:pt modelId="{57D72EF8-92A1-45D2-9655-72F457FD40CF}" type="pres">
      <dgm:prSet presAssocID="{328ED650-78A2-4BDF-9028-CA73F996FF7C}" presName="dstNode" presStyleLbl="node1" presStyleIdx="0" presStyleCnt="4"/>
      <dgm:spPr/>
    </dgm:pt>
    <dgm:pt modelId="{50714915-314B-43C7-875D-CEFA47BFDD60}" type="pres">
      <dgm:prSet presAssocID="{020D3489-955C-4878-B57D-7CC200E67D7E}" presName="text_1" presStyleLbl="node1" presStyleIdx="0" presStyleCnt="4">
        <dgm:presLayoutVars>
          <dgm:bulletEnabled val="1"/>
        </dgm:presLayoutVars>
      </dgm:prSet>
      <dgm:spPr/>
    </dgm:pt>
    <dgm:pt modelId="{D6580E97-E491-43E5-93C9-6FD154EE7D3E}" type="pres">
      <dgm:prSet presAssocID="{020D3489-955C-4878-B57D-7CC200E67D7E}" presName="accent_1" presStyleCnt="0"/>
      <dgm:spPr/>
    </dgm:pt>
    <dgm:pt modelId="{70BB1DAF-2C20-463C-8105-AB340C11EAB5}" type="pres">
      <dgm:prSet presAssocID="{020D3489-955C-4878-B57D-7CC200E67D7E}" presName="accentRepeatNode" presStyleLbl="solidFgAcc1" presStyleIdx="0" presStyleCnt="4"/>
      <dgm:spPr/>
    </dgm:pt>
    <dgm:pt modelId="{135CD6C3-0126-4044-A3BB-8C8637456A85}" type="pres">
      <dgm:prSet presAssocID="{A3F2A817-6F0F-44F3-AE3C-7222892BF0D4}" presName="text_2" presStyleLbl="node1" presStyleIdx="1" presStyleCnt="4">
        <dgm:presLayoutVars>
          <dgm:bulletEnabled val="1"/>
        </dgm:presLayoutVars>
      </dgm:prSet>
      <dgm:spPr/>
    </dgm:pt>
    <dgm:pt modelId="{87D94290-7DC0-40A2-8AC4-24C60D3A5558}" type="pres">
      <dgm:prSet presAssocID="{A3F2A817-6F0F-44F3-AE3C-7222892BF0D4}" presName="accent_2" presStyleCnt="0"/>
      <dgm:spPr/>
    </dgm:pt>
    <dgm:pt modelId="{1E933BE4-E2BD-4E3F-BFCB-E34E634FBCA5}" type="pres">
      <dgm:prSet presAssocID="{A3F2A817-6F0F-44F3-AE3C-7222892BF0D4}" presName="accentRepeatNode" presStyleLbl="solidFgAcc1" presStyleIdx="1" presStyleCnt="4"/>
      <dgm:spPr/>
    </dgm:pt>
    <dgm:pt modelId="{DF9F2078-D101-4E0C-ABDD-EC540C26C5BE}" type="pres">
      <dgm:prSet presAssocID="{32D7B940-338C-4ECD-80C2-E59CB36DAE75}" presName="text_3" presStyleLbl="node1" presStyleIdx="2" presStyleCnt="4">
        <dgm:presLayoutVars>
          <dgm:bulletEnabled val="1"/>
        </dgm:presLayoutVars>
      </dgm:prSet>
      <dgm:spPr/>
    </dgm:pt>
    <dgm:pt modelId="{5183ED6E-B864-482A-96C8-47BC3834E2CF}" type="pres">
      <dgm:prSet presAssocID="{32D7B940-338C-4ECD-80C2-E59CB36DAE75}" presName="accent_3" presStyleCnt="0"/>
      <dgm:spPr/>
    </dgm:pt>
    <dgm:pt modelId="{45747B14-1181-4F15-9445-E894BB886636}" type="pres">
      <dgm:prSet presAssocID="{32D7B940-338C-4ECD-80C2-E59CB36DAE75}" presName="accentRepeatNode" presStyleLbl="solidFgAcc1" presStyleIdx="2" presStyleCnt="4"/>
      <dgm:spPr/>
    </dgm:pt>
    <dgm:pt modelId="{C8DC58C8-D6CD-492D-AD1F-789901CCD5E3}" type="pres">
      <dgm:prSet presAssocID="{6CC9CA11-3D08-40AC-9CF0-19B3086CCDBB}" presName="text_4" presStyleLbl="node1" presStyleIdx="3" presStyleCnt="4">
        <dgm:presLayoutVars>
          <dgm:bulletEnabled val="1"/>
        </dgm:presLayoutVars>
      </dgm:prSet>
      <dgm:spPr/>
    </dgm:pt>
    <dgm:pt modelId="{A1B35C9E-7FE8-4916-A371-F13C0961C685}" type="pres">
      <dgm:prSet presAssocID="{6CC9CA11-3D08-40AC-9CF0-19B3086CCDBB}" presName="accent_4" presStyleCnt="0"/>
      <dgm:spPr/>
    </dgm:pt>
    <dgm:pt modelId="{6A4B98F7-458C-42E0-AEA7-7601979B5B4B}" type="pres">
      <dgm:prSet presAssocID="{6CC9CA11-3D08-40AC-9CF0-19B3086CCDBB}" presName="accentRepeatNode" presStyleLbl="solidFgAcc1" presStyleIdx="3" presStyleCnt="4"/>
      <dgm:spPr/>
    </dgm:pt>
  </dgm:ptLst>
  <dgm:cxnLst>
    <dgm:cxn modelId="{B0791918-46C7-43F9-9DD9-96957D2198F5}" srcId="{328ED650-78A2-4BDF-9028-CA73F996FF7C}" destId="{6CC9CA11-3D08-40AC-9CF0-19B3086CCDBB}" srcOrd="3" destOrd="0" parTransId="{8B8D0FD8-1565-4C1F-BEBB-DC0EA99310E9}" sibTransId="{40468748-DA8B-4E5F-8AC3-B2AFFE2C3300}"/>
    <dgm:cxn modelId="{FF70841C-7F53-4CDF-A131-148458425376}" srcId="{328ED650-78A2-4BDF-9028-CA73F996FF7C}" destId="{020D3489-955C-4878-B57D-7CC200E67D7E}" srcOrd="0" destOrd="0" parTransId="{D3985FBB-BB0F-4969-9AD0-E4DFC299F530}" sibTransId="{B8E52848-B053-4669-AB88-69DB87B55493}"/>
    <dgm:cxn modelId="{40AAE623-2E1E-4B4F-AAEA-AAC8A59504B2}" type="presOf" srcId="{6CC9CA11-3D08-40AC-9CF0-19B3086CCDBB}" destId="{C8DC58C8-D6CD-492D-AD1F-789901CCD5E3}" srcOrd="0" destOrd="0" presId="urn:microsoft.com/office/officeart/2008/layout/VerticalCurvedList"/>
    <dgm:cxn modelId="{0B8CC061-0EAC-4D6B-9BBF-3FEF3625F29E}" srcId="{328ED650-78A2-4BDF-9028-CA73F996FF7C}" destId="{A3F2A817-6F0F-44F3-AE3C-7222892BF0D4}" srcOrd="1" destOrd="0" parTransId="{C7F06D10-2640-4620-9345-F243E5A406B0}" sibTransId="{B6EBDA0E-6D8C-4CAD-BDB1-12179A3E88DB}"/>
    <dgm:cxn modelId="{61C6D163-0B23-4B68-BA75-2C8849929137}" type="presOf" srcId="{32D7B940-338C-4ECD-80C2-E59CB36DAE75}" destId="{DF9F2078-D101-4E0C-ABDD-EC540C26C5BE}" srcOrd="0" destOrd="0" presId="urn:microsoft.com/office/officeart/2008/layout/VerticalCurvedList"/>
    <dgm:cxn modelId="{C812DD50-0B72-4807-A875-4EDF939BA09A}" type="presOf" srcId="{328ED650-78A2-4BDF-9028-CA73F996FF7C}" destId="{057CD6B2-7FB8-45F5-A475-88BC252412D6}" srcOrd="0" destOrd="0" presId="urn:microsoft.com/office/officeart/2008/layout/VerticalCurvedList"/>
    <dgm:cxn modelId="{6D5EE9A3-B6E3-4561-932C-81C41E0F20CC}" type="presOf" srcId="{020D3489-955C-4878-B57D-7CC200E67D7E}" destId="{50714915-314B-43C7-875D-CEFA47BFDD60}" srcOrd="0" destOrd="0" presId="urn:microsoft.com/office/officeart/2008/layout/VerticalCurvedList"/>
    <dgm:cxn modelId="{10BD1DB1-FEC4-4FF3-A569-A914B489C5B0}" type="presOf" srcId="{A3F2A817-6F0F-44F3-AE3C-7222892BF0D4}" destId="{135CD6C3-0126-4044-A3BB-8C8637456A85}" srcOrd="0" destOrd="0" presId="urn:microsoft.com/office/officeart/2008/layout/VerticalCurvedList"/>
    <dgm:cxn modelId="{8AE7A8C2-F738-4287-9EE2-F3920604AAA4}" type="presOf" srcId="{B8E52848-B053-4669-AB88-69DB87B55493}" destId="{46CAF09B-A060-45BC-98E0-77EB7D2E1AFC}" srcOrd="0" destOrd="0" presId="urn:microsoft.com/office/officeart/2008/layout/VerticalCurvedList"/>
    <dgm:cxn modelId="{B769E5C8-F9C8-4C6B-92A1-8358E5E47011}" srcId="{328ED650-78A2-4BDF-9028-CA73F996FF7C}" destId="{32D7B940-338C-4ECD-80C2-E59CB36DAE75}" srcOrd="2" destOrd="0" parTransId="{0E188FF0-87E9-4022-8B97-CA8CE0D7B80B}" sibTransId="{9AFA2F10-605F-43A4-A0ED-486BFDD444CC}"/>
    <dgm:cxn modelId="{1D6DB6F0-87A6-4783-8722-BB875E5BD36B}" type="presParOf" srcId="{057CD6B2-7FB8-45F5-A475-88BC252412D6}" destId="{607B9365-29B0-44B5-BD16-49401C9D667A}" srcOrd="0" destOrd="0" presId="urn:microsoft.com/office/officeart/2008/layout/VerticalCurvedList"/>
    <dgm:cxn modelId="{664D9E0C-C840-4654-A7CD-F629F690E888}" type="presParOf" srcId="{607B9365-29B0-44B5-BD16-49401C9D667A}" destId="{D391D732-920C-4963-B245-EDFD4B70FB99}" srcOrd="0" destOrd="0" presId="urn:microsoft.com/office/officeart/2008/layout/VerticalCurvedList"/>
    <dgm:cxn modelId="{B7662811-49A6-48F3-A81B-9431468A5C39}" type="presParOf" srcId="{D391D732-920C-4963-B245-EDFD4B70FB99}" destId="{FF4CD4FB-3099-4A07-AD67-6CDA066B9AAF}" srcOrd="0" destOrd="0" presId="urn:microsoft.com/office/officeart/2008/layout/VerticalCurvedList"/>
    <dgm:cxn modelId="{8C4DC742-D65F-449E-9185-5A531AC62066}" type="presParOf" srcId="{D391D732-920C-4963-B245-EDFD4B70FB99}" destId="{46CAF09B-A060-45BC-98E0-77EB7D2E1AFC}" srcOrd="1" destOrd="0" presId="urn:microsoft.com/office/officeart/2008/layout/VerticalCurvedList"/>
    <dgm:cxn modelId="{2F610CCF-8E48-4A0C-A970-90117A68B01E}" type="presParOf" srcId="{D391D732-920C-4963-B245-EDFD4B70FB99}" destId="{A46A431A-03CD-4155-889B-3A069B834B01}" srcOrd="2" destOrd="0" presId="urn:microsoft.com/office/officeart/2008/layout/VerticalCurvedList"/>
    <dgm:cxn modelId="{6EDA29EF-47E3-47C6-A796-2E40343F2ACE}" type="presParOf" srcId="{D391D732-920C-4963-B245-EDFD4B70FB99}" destId="{57D72EF8-92A1-45D2-9655-72F457FD40CF}" srcOrd="3" destOrd="0" presId="urn:microsoft.com/office/officeart/2008/layout/VerticalCurvedList"/>
    <dgm:cxn modelId="{3CDF789A-1CB7-4967-A90D-E51BD2022B49}" type="presParOf" srcId="{607B9365-29B0-44B5-BD16-49401C9D667A}" destId="{50714915-314B-43C7-875D-CEFA47BFDD60}" srcOrd="1" destOrd="0" presId="urn:microsoft.com/office/officeart/2008/layout/VerticalCurvedList"/>
    <dgm:cxn modelId="{2BC6C072-7E11-4CEA-9029-AAF5A8405CA8}" type="presParOf" srcId="{607B9365-29B0-44B5-BD16-49401C9D667A}" destId="{D6580E97-E491-43E5-93C9-6FD154EE7D3E}" srcOrd="2" destOrd="0" presId="urn:microsoft.com/office/officeart/2008/layout/VerticalCurvedList"/>
    <dgm:cxn modelId="{275FC2BB-EAD1-456E-B284-132D80C1EE11}" type="presParOf" srcId="{D6580E97-E491-43E5-93C9-6FD154EE7D3E}" destId="{70BB1DAF-2C20-463C-8105-AB340C11EAB5}" srcOrd="0" destOrd="0" presId="urn:microsoft.com/office/officeart/2008/layout/VerticalCurvedList"/>
    <dgm:cxn modelId="{18A80742-F10E-41AC-B110-0E125CF73E27}" type="presParOf" srcId="{607B9365-29B0-44B5-BD16-49401C9D667A}" destId="{135CD6C3-0126-4044-A3BB-8C8637456A85}" srcOrd="3" destOrd="0" presId="urn:microsoft.com/office/officeart/2008/layout/VerticalCurvedList"/>
    <dgm:cxn modelId="{85AC9CA6-0E24-4CCF-AF13-C58A0C9496E0}" type="presParOf" srcId="{607B9365-29B0-44B5-BD16-49401C9D667A}" destId="{87D94290-7DC0-40A2-8AC4-24C60D3A5558}" srcOrd="4" destOrd="0" presId="urn:microsoft.com/office/officeart/2008/layout/VerticalCurvedList"/>
    <dgm:cxn modelId="{0A71C247-9CCA-4650-B900-82C8B2D880E0}" type="presParOf" srcId="{87D94290-7DC0-40A2-8AC4-24C60D3A5558}" destId="{1E933BE4-E2BD-4E3F-BFCB-E34E634FBCA5}" srcOrd="0" destOrd="0" presId="urn:microsoft.com/office/officeart/2008/layout/VerticalCurvedList"/>
    <dgm:cxn modelId="{E2CA2193-8E1D-4C06-8389-A1BE01AA3773}" type="presParOf" srcId="{607B9365-29B0-44B5-BD16-49401C9D667A}" destId="{DF9F2078-D101-4E0C-ABDD-EC540C26C5BE}" srcOrd="5" destOrd="0" presId="urn:microsoft.com/office/officeart/2008/layout/VerticalCurvedList"/>
    <dgm:cxn modelId="{01450FB2-4938-4791-A538-B25FEAF9E034}" type="presParOf" srcId="{607B9365-29B0-44B5-BD16-49401C9D667A}" destId="{5183ED6E-B864-482A-96C8-47BC3834E2CF}" srcOrd="6" destOrd="0" presId="urn:microsoft.com/office/officeart/2008/layout/VerticalCurvedList"/>
    <dgm:cxn modelId="{9923756C-58B2-44A5-8CE8-E88AC459E9EE}" type="presParOf" srcId="{5183ED6E-B864-482A-96C8-47BC3834E2CF}" destId="{45747B14-1181-4F15-9445-E894BB886636}" srcOrd="0" destOrd="0" presId="urn:microsoft.com/office/officeart/2008/layout/VerticalCurvedList"/>
    <dgm:cxn modelId="{3746DC52-12DC-49CC-9187-19EDFD510603}" type="presParOf" srcId="{607B9365-29B0-44B5-BD16-49401C9D667A}" destId="{C8DC58C8-D6CD-492D-AD1F-789901CCD5E3}" srcOrd="7" destOrd="0" presId="urn:microsoft.com/office/officeart/2008/layout/VerticalCurvedList"/>
    <dgm:cxn modelId="{788D311D-1C02-40CA-A5AC-75F09C337E08}" type="presParOf" srcId="{607B9365-29B0-44B5-BD16-49401C9D667A}" destId="{A1B35C9E-7FE8-4916-A371-F13C0961C685}" srcOrd="8" destOrd="0" presId="urn:microsoft.com/office/officeart/2008/layout/VerticalCurvedList"/>
    <dgm:cxn modelId="{68E1FF42-EA9E-4BB1-9AEF-77D0005E8ED8}" type="presParOf" srcId="{A1B35C9E-7FE8-4916-A371-F13C0961C685}" destId="{6A4B98F7-458C-42E0-AEA7-7601979B5B4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CAF09B-A060-45BC-98E0-77EB7D2E1AFC}">
      <dsp:nvSpPr>
        <dsp:cNvPr id="0" name=""/>
        <dsp:cNvSpPr/>
      </dsp:nvSpPr>
      <dsp:spPr>
        <a:xfrm>
          <a:off x="-5452284" y="-834838"/>
          <a:ext cx="6491996" cy="6491996"/>
        </a:xfrm>
        <a:prstGeom prst="blockArc">
          <a:avLst>
            <a:gd name="adj1" fmla="val 18900000"/>
            <a:gd name="adj2" fmla="val 2700000"/>
            <a:gd name="adj3" fmla="val 333"/>
          </a:avLst>
        </a:pr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714915-314B-43C7-875D-CEFA47BFDD60}">
      <dsp:nvSpPr>
        <dsp:cNvPr id="0" name=""/>
        <dsp:cNvSpPr/>
      </dsp:nvSpPr>
      <dsp:spPr>
        <a:xfrm>
          <a:off x="544306" y="370739"/>
          <a:ext cx="6435373" cy="741865"/>
        </a:xfrm>
        <a:prstGeom prst="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85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800" b="1" kern="1200"/>
            <a:t>Introduction</a:t>
          </a:r>
          <a:endParaRPr lang="en-US" sz="2800" kern="1200"/>
        </a:p>
      </dsp:txBody>
      <dsp:txXfrm>
        <a:off x="544306" y="370739"/>
        <a:ext cx="6435373" cy="741865"/>
      </dsp:txXfrm>
    </dsp:sp>
    <dsp:sp modelId="{70BB1DAF-2C20-463C-8105-AB340C11EAB5}">
      <dsp:nvSpPr>
        <dsp:cNvPr id="0" name=""/>
        <dsp:cNvSpPr/>
      </dsp:nvSpPr>
      <dsp:spPr>
        <a:xfrm>
          <a:off x="80640" y="278006"/>
          <a:ext cx="927331" cy="9273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5CD6C3-0126-4044-A3BB-8C8637456A85}">
      <dsp:nvSpPr>
        <dsp:cNvPr id="0" name=""/>
        <dsp:cNvSpPr/>
      </dsp:nvSpPr>
      <dsp:spPr>
        <a:xfrm>
          <a:off x="969635" y="1483731"/>
          <a:ext cx="6010045" cy="741865"/>
        </a:xfrm>
        <a:prstGeom prst="rect">
          <a:avLst/>
        </a:prstGeom>
        <a:solidFill>
          <a:schemeClr val="accent1">
            <a:shade val="50000"/>
            <a:hueOff val="201247"/>
            <a:satOff val="-4901"/>
            <a:lumOff val="214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85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Method	</a:t>
          </a:r>
          <a:endParaRPr lang="vi-VN" sz="2800" b="1" kern="1200"/>
        </a:p>
      </dsp:txBody>
      <dsp:txXfrm>
        <a:off x="969635" y="1483731"/>
        <a:ext cx="6010045" cy="741865"/>
      </dsp:txXfrm>
    </dsp:sp>
    <dsp:sp modelId="{1E933BE4-E2BD-4E3F-BFCB-E34E634FBCA5}">
      <dsp:nvSpPr>
        <dsp:cNvPr id="0" name=""/>
        <dsp:cNvSpPr/>
      </dsp:nvSpPr>
      <dsp:spPr>
        <a:xfrm>
          <a:off x="505969" y="1390997"/>
          <a:ext cx="927331" cy="9273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201247"/>
              <a:satOff val="-4901"/>
              <a:lumOff val="2144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BA903C-1A47-403A-A494-7A22905BD564}">
      <dsp:nvSpPr>
        <dsp:cNvPr id="0" name=""/>
        <dsp:cNvSpPr/>
      </dsp:nvSpPr>
      <dsp:spPr>
        <a:xfrm>
          <a:off x="969635" y="2596722"/>
          <a:ext cx="6010045" cy="741865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85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Experiment</a:t>
          </a:r>
          <a:endParaRPr lang="vi-VN" sz="2800" b="1" kern="1200"/>
        </a:p>
      </dsp:txBody>
      <dsp:txXfrm>
        <a:off x="969635" y="2596722"/>
        <a:ext cx="6010045" cy="741865"/>
      </dsp:txXfrm>
    </dsp:sp>
    <dsp:sp modelId="{45747B14-1181-4F15-9445-E894BB886636}">
      <dsp:nvSpPr>
        <dsp:cNvPr id="0" name=""/>
        <dsp:cNvSpPr/>
      </dsp:nvSpPr>
      <dsp:spPr>
        <a:xfrm>
          <a:off x="505969" y="2503989"/>
          <a:ext cx="927331" cy="9273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402493"/>
              <a:satOff val="-9802"/>
              <a:lumOff val="428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9112D3-7EBD-46E0-9F93-0ECEB2E86006}">
      <dsp:nvSpPr>
        <dsp:cNvPr id="0" name=""/>
        <dsp:cNvSpPr/>
      </dsp:nvSpPr>
      <dsp:spPr>
        <a:xfrm>
          <a:off x="544306" y="3709713"/>
          <a:ext cx="6435373" cy="741865"/>
        </a:xfrm>
        <a:prstGeom prst="rect">
          <a:avLst/>
        </a:prstGeom>
        <a:solidFill>
          <a:schemeClr val="accent1">
            <a:shade val="50000"/>
            <a:hueOff val="201247"/>
            <a:satOff val="-4901"/>
            <a:lumOff val="214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85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Conclusion</a:t>
          </a:r>
          <a:endParaRPr lang="en-US" sz="2800" kern="1200"/>
        </a:p>
      </dsp:txBody>
      <dsp:txXfrm>
        <a:off x="544306" y="3709713"/>
        <a:ext cx="6435373" cy="741865"/>
      </dsp:txXfrm>
    </dsp:sp>
    <dsp:sp modelId="{6A4B98F7-458C-42E0-AEA7-7601979B5B4B}">
      <dsp:nvSpPr>
        <dsp:cNvPr id="0" name=""/>
        <dsp:cNvSpPr/>
      </dsp:nvSpPr>
      <dsp:spPr>
        <a:xfrm>
          <a:off x="80640" y="3616980"/>
          <a:ext cx="927331" cy="9273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201247"/>
              <a:satOff val="-4901"/>
              <a:lumOff val="2144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CAF09B-A060-45BC-98E0-77EB7D2E1AFC}">
      <dsp:nvSpPr>
        <dsp:cNvPr id="0" name=""/>
        <dsp:cNvSpPr/>
      </dsp:nvSpPr>
      <dsp:spPr>
        <a:xfrm>
          <a:off x="-5452284" y="-834838"/>
          <a:ext cx="6491996" cy="6491996"/>
        </a:xfrm>
        <a:prstGeom prst="blockArc">
          <a:avLst>
            <a:gd name="adj1" fmla="val 18900000"/>
            <a:gd name="adj2" fmla="val 2700000"/>
            <a:gd name="adj3" fmla="val 333"/>
          </a:avLst>
        </a:pr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714915-314B-43C7-875D-CEFA47BFDD60}">
      <dsp:nvSpPr>
        <dsp:cNvPr id="0" name=""/>
        <dsp:cNvSpPr/>
      </dsp:nvSpPr>
      <dsp:spPr>
        <a:xfrm>
          <a:off x="544306" y="370739"/>
          <a:ext cx="6435373" cy="741865"/>
        </a:xfrm>
        <a:prstGeom prst="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85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800" b="1" kern="1200"/>
            <a:t>Introduction</a:t>
          </a:r>
          <a:endParaRPr lang="en-US" sz="2800" kern="1200"/>
        </a:p>
      </dsp:txBody>
      <dsp:txXfrm>
        <a:off x="544306" y="370739"/>
        <a:ext cx="6435373" cy="741865"/>
      </dsp:txXfrm>
    </dsp:sp>
    <dsp:sp modelId="{70BB1DAF-2C20-463C-8105-AB340C11EAB5}">
      <dsp:nvSpPr>
        <dsp:cNvPr id="0" name=""/>
        <dsp:cNvSpPr/>
      </dsp:nvSpPr>
      <dsp:spPr>
        <a:xfrm>
          <a:off x="80640" y="278006"/>
          <a:ext cx="927331" cy="9273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5CD6C3-0126-4044-A3BB-8C8637456A85}">
      <dsp:nvSpPr>
        <dsp:cNvPr id="0" name=""/>
        <dsp:cNvSpPr/>
      </dsp:nvSpPr>
      <dsp:spPr>
        <a:xfrm>
          <a:off x="969635" y="1483731"/>
          <a:ext cx="6010045" cy="741865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85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Method	</a:t>
          </a:r>
          <a:endParaRPr lang="vi-VN" sz="2800" b="1" kern="1200"/>
        </a:p>
      </dsp:txBody>
      <dsp:txXfrm>
        <a:off x="969635" y="1483731"/>
        <a:ext cx="6010045" cy="741865"/>
      </dsp:txXfrm>
    </dsp:sp>
    <dsp:sp modelId="{1E933BE4-E2BD-4E3F-BFCB-E34E634FBCA5}">
      <dsp:nvSpPr>
        <dsp:cNvPr id="0" name=""/>
        <dsp:cNvSpPr/>
      </dsp:nvSpPr>
      <dsp:spPr>
        <a:xfrm>
          <a:off x="505969" y="1390997"/>
          <a:ext cx="927331" cy="9273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201247"/>
              <a:satOff val="-4901"/>
              <a:lumOff val="2144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9F2078-D101-4E0C-ABDD-EC540C26C5BE}">
      <dsp:nvSpPr>
        <dsp:cNvPr id="0" name=""/>
        <dsp:cNvSpPr/>
      </dsp:nvSpPr>
      <dsp:spPr>
        <a:xfrm>
          <a:off x="969635" y="2596722"/>
          <a:ext cx="6010045" cy="741865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85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Experiment</a:t>
          </a:r>
          <a:endParaRPr lang="vi-VN" sz="2800" b="1" kern="1200"/>
        </a:p>
      </dsp:txBody>
      <dsp:txXfrm>
        <a:off x="969635" y="2596722"/>
        <a:ext cx="6010045" cy="741865"/>
      </dsp:txXfrm>
    </dsp:sp>
    <dsp:sp modelId="{45747B14-1181-4F15-9445-E894BB886636}">
      <dsp:nvSpPr>
        <dsp:cNvPr id="0" name=""/>
        <dsp:cNvSpPr/>
      </dsp:nvSpPr>
      <dsp:spPr>
        <a:xfrm>
          <a:off x="505969" y="2503989"/>
          <a:ext cx="927331" cy="9273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402493"/>
              <a:satOff val="-9802"/>
              <a:lumOff val="428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DC58C8-D6CD-492D-AD1F-789901CCD5E3}">
      <dsp:nvSpPr>
        <dsp:cNvPr id="0" name=""/>
        <dsp:cNvSpPr/>
      </dsp:nvSpPr>
      <dsp:spPr>
        <a:xfrm>
          <a:off x="544306" y="3709713"/>
          <a:ext cx="6435373" cy="741865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85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Conclusion</a:t>
          </a:r>
          <a:endParaRPr lang="en-US" sz="2800" kern="1200"/>
        </a:p>
      </dsp:txBody>
      <dsp:txXfrm>
        <a:off x="544306" y="3709713"/>
        <a:ext cx="6435373" cy="741865"/>
      </dsp:txXfrm>
    </dsp:sp>
    <dsp:sp modelId="{6A4B98F7-458C-42E0-AEA7-7601979B5B4B}">
      <dsp:nvSpPr>
        <dsp:cNvPr id="0" name=""/>
        <dsp:cNvSpPr/>
      </dsp:nvSpPr>
      <dsp:spPr>
        <a:xfrm>
          <a:off x="80640" y="3616980"/>
          <a:ext cx="927331" cy="9273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201247"/>
              <a:satOff val="-4901"/>
              <a:lumOff val="2144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CAF09B-A060-45BC-98E0-77EB7D2E1AFC}">
      <dsp:nvSpPr>
        <dsp:cNvPr id="0" name=""/>
        <dsp:cNvSpPr/>
      </dsp:nvSpPr>
      <dsp:spPr>
        <a:xfrm>
          <a:off x="-5452284" y="-834838"/>
          <a:ext cx="6491996" cy="6491996"/>
        </a:xfrm>
        <a:prstGeom prst="blockArc">
          <a:avLst>
            <a:gd name="adj1" fmla="val 18900000"/>
            <a:gd name="adj2" fmla="val 2700000"/>
            <a:gd name="adj3" fmla="val 333"/>
          </a:avLst>
        </a:pr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714915-314B-43C7-875D-CEFA47BFDD60}">
      <dsp:nvSpPr>
        <dsp:cNvPr id="0" name=""/>
        <dsp:cNvSpPr/>
      </dsp:nvSpPr>
      <dsp:spPr>
        <a:xfrm>
          <a:off x="544306" y="370739"/>
          <a:ext cx="6435373" cy="741865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85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800" b="1" kern="1200"/>
            <a:t>Introduction</a:t>
          </a:r>
          <a:endParaRPr lang="en-US" sz="2800" kern="1200"/>
        </a:p>
      </dsp:txBody>
      <dsp:txXfrm>
        <a:off x="544306" y="370739"/>
        <a:ext cx="6435373" cy="741865"/>
      </dsp:txXfrm>
    </dsp:sp>
    <dsp:sp modelId="{70BB1DAF-2C20-463C-8105-AB340C11EAB5}">
      <dsp:nvSpPr>
        <dsp:cNvPr id="0" name=""/>
        <dsp:cNvSpPr/>
      </dsp:nvSpPr>
      <dsp:spPr>
        <a:xfrm>
          <a:off x="80640" y="278006"/>
          <a:ext cx="927331" cy="9273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5CD6C3-0126-4044-A3BB-8C8637456A85}">
      <dsp:nvSpPr>
        <dsp:cNvPr id="0" name=""/>
        <dsp:cNvSpPr/>
      </dsp:nvSpPr>
      <dsp:spPr>
        <a:xfrm>
          <a:off x="969635" y="1483731"/>
          <a:ext cx="6010045" cy="741865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85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Method	</a:t>
          </a:r>
          <a:endParaRPr lang="vi-VN" sz="2800" b="1" kern="1200"/>
        </a:p>
      </dsp:txBody>
      <dsp:txXfrm>
        <a:off x="969635" y="1483731"/>
        <a:ext cx="6010045" cy="741865"/>
      </dsp:txXfrm>
    </dsp:sp>
    <dsp:sp modelId="{1E933BE4-E2BD-4E3F-BFCB-E34E634FBCA5}">
      <dsp:nvSpPr>
        <dsp:cNvPr id="0" name=""/>
        <dsp:cNvSpPr/>
      </dsp:nvSpPr>
      <dsp:spPr>
        <a:xfrm>
          <a:off x="505969" y="1390997"/>
          <a:ext cx="927331" cy="9273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201247"/>
              <a:satOff val="-4901"/>
              <a:lumOff val="2144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9F2078-D101-4E0C-ABDD-EC540C26C5BE}">
      <dsp:nvSpPr>
        <dsp:cNvPr id="0" name=""/>
        <dsp:cNvSpPr/>
      </dsp:nvSpPr>
      <dsp:spPr>
        <a:xfrm>
          <a:off x="969635" y="2596722"/>
          <a:ext cx="6010045" cy="741865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85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Experiment</a:t>
          </a:r>
          <a:endParaRPr lang="vi-VN" sz="2800" b="1" kern="1200"/>
        </a:p>
      </dsp:txBody>
      <dsp:txXfrm>
        <a:off x="969635" y="2596722"/>
        <a:ext cx="6010045" cy="741865"/>
      </dsp:txXfrm>
    </dsp:sp>
    <dsp:sp modelId="{45747B14-1181-4F15-9445-E894BB886636}">
      <dsp:nvSpPr>
        <dsp:cNvPr id="0" name=""/>
        <dsp:cNvSpPr/>
      </dsp:nvSpPr>
      <dsp:spPr>
        <a:xfrm>
          <a:off x="505969" y="2503989"/>
          <a:ext cx="927331" cy="9273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402493"/>
              <a:satOff val="-9802"/>
              <a:lumOff val="428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DC58C8-D6CD-492D-AD1F-789901CCD5E3}">
      <dsp:nvSpPr>
        <dsp:cNvPr id="0" name=""/>
        <dsp:cNvSpPr/>
      </dsp:nvSpPr>
      <dsp:spPr>
        <a:xfrm>
          <a:off x="544306" y="3709713"/>
          <a:ext cx="6435373" cy="741865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85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Conclusion</a:t>
          </a:r>
          <a:endParaRPr lang="en-US" sz="2800" kern="1200"/>
        </a:p>
      </dsp:txBody>
      <dsp:txXfrm>
        <a:off x="544306" y="3709713"/>
        <a:ext cx="6435373" cy="741865"/>
      </dsp:txXfrm>
    </dsp:sp>
    <dsp:sp modelId="{6A4B98F7-458C-42E0-AEA7-7601979B5B4B}">
      <dsp:nvSpPr>
        <dsp:cNvPr id="0" name=""/>
        <dsp:cNvSpPr/>
      </dsp:nvSpPr>
      <dsp:spPr>
        <a:xfrm>
          <a:off x="80640" y="3616980"/>
          <a:ext cx="927331" cy="9273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201247"/>
              <a:satOff val="-4901"/>
              <a:lumOff val="2144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CAF09B-A060-45BC-98E0-77EB7D2E1AFC}">
      <dsp:nvSpPr>
        <dsp:cNvPr id="0" name=""/>
        <dsp:cNvSpPr/>
      </dsp:nvSpPr>
      <dsp:spPr>
        <a:xfrm>
          <a:off x="-5452284" y="-834838"/>
          <a:ext cx="6491996" cy="6491996"/>
        </a:xfrm>
        <a:prstGeom prst="blockArc">
          <a:avLst>
            <a:gd name="adj1" fmla="val 18900000"/>
            <a:gd name="adj2" fmla="val 2700000"/>
            <a:gd name="adj3" fmla="val 333"/>
          </a:avLst>
        </a:pr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714915-314B-43C7-875D-CEFA47BFDD60}">
      <dsp:nvSpPr>
        <dsp:cNvPr id="0" name=""/>
        <dsp:cNvSpPr/>
      </dsp:nvSpPr>
      <dsp:spPr>
        <a:xfrm>
          <a:off x="544306" y="370739"/>
          <a:ext cx="6435373" cy="741865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85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800" b="1" kern="1200"/>
            <a:t>Introduction</a:t>
          </a:r>
          <a:endParaRPr lang="en-US" sz="2800" kern="1200"/>
        </a:p>
      </dsp:txBody>
      <dsp:txXfrm>
        <a:off x="544306" y="370739"/>
        <a:ext cx="6435373" cy="741865"/>
      </dsp:txXfrm>
    </dsp:sp>
    <dsp:sp modelId="{70BB1DAF-2C20-463C-8105-AB340C11EAB5}">
      <dsp:nvSpPr>
        <dsp:cNvPr id="0" name=""/>
        <dsp:cNvSpPr/>
      </dsp:nvSpPr>
      <dsp:spPr>
        <a:xfrm>
          <a:off x="80640" y="278006"/>
          <a:ext cx="927331" cy="9273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5CD6C3-0126-4044-A3BB-8C8637456A85}">
      <dsp:nvSpPr>
        <dsp:cNvPr id="0" name=""/>
        <dsp:cNvSpPr/>
      </dsp:nvSpPr>
      <dsp:spPr>
        <a:xfrm>
          <a:off x="969635" y="1483731"/>
          <a:ext cx="6010045" cy="741865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85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Method	</a:t>
          </a:r>
          <a:endParaRPr lang="vi-VN" sz="2800" b="1" kern="1200"/>
        </a:p>
      </dsp:txBody>
      <dsp:txXfrm>
        <a:off x="969635" y="1483731"/>
        <a:ext cx="6010045" cy="741865"/>
      </dsp:txXfrm>
    </dsp:sp>
    <dsp:sp modelId="{1E933BE4-E2BD-4E3F-BFCB-E34E634FBCA5}">
      <dsp:nvSpPr>
        <dsp:cNvPr id="0" name=""/>
        <dsp:cNvSpPr/>
      </dsp:nvSpPr>
      <dsp:spPr>
        <a:xfrm>
          <a:off x="505969" y="1390997"/>
          <a:ext cx="927331" cy="9273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201247"/>
              <a:satOff val="-4901"/>
              <a:lumOff val="2144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9F2078-D101-4E0C-ABDD-EC540C26C5BE}">
      <dsp:nvSpPr>
        <dsp:cNvPr id="0" name=""/>
        <dsp:cNvSpPr/>
      </dsp:nvSpPr>
      <dsp:spPr>
        <a:xfrm>
          <a:off x="969635" y="2596722"/>
          <a:ext cx="6010045" cy="741865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85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Experiment</a:t>
          </a:r>
          <a:endParaRPr lang="vi-VN" sz="2800" b="1" kern="1200"/>
        </a:p>
      </dsp:txBody>
      <dsp:txXfrm>
        <a:off x="969635" y="2596722"/>
        <a:ext cx="6010045" cy="741865"/>
      </dsp:txXfrm>
    </dsp:sp>
    <dsp:sp modelId="{45747B14-1181-4F15-9445-E894BB886636}">
      <dsp:nvSpPr>
        <dsp:cNvPr id="0" name=""/>
        <dsp:cNvSpPr/>
      </dsp:nvSpPr>
      <dsp:spPr>
        <a:xfrm>
          <a:off x="505969" y="2503989"/>
          <a:ext cx="927331" cy="9273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402493"/>
              <a:satOff val="-9802"/>
              <a:lumOff val="428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DC58C8-D6CD-492D-AD1F-789901CCD5E3}">
      <dsp:nvSpPr>
        <dsp:cNvPr id="0" name=""/>
        <dsp:cNvSpPr/>
      </dsp:nvSpPr>
      <dsp:spPr>
        <a:xfrm>
          <a:off x="544306" y="3709713"/>
          <a:ext cx="6435373" cy="741865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85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Conclusion</a:t>
          </a:r>
          <a:endParaRPr lang="en-US" sz="2800" kern="1200"/>
        </a:p>
      </dsp:txBody>
      <dsp:txXfrm>
        <a:off x="544306" y="3709713"/>
        <a:ext cx="6435373" cy="741865"/>
      </dsp:txXfrm>
    </dsp:sp>
    <dsp:sp modelId="{6A4B98F7-458C-42E0-AEA7-7601979B5B4B}">
      <dsp:nvSpPr>
        <dsp:cNvPr id="0" name=""/>
        <dsp:cNvSpPr/>
      </dsp:nvSpPr>
      <dsp:spPr>
        <a:xfrm>
          <a:off x="80640" y="3616980"/>
          <a:ext cx="927331" cy="9273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201247"/>
              <a:satOff val="-4901"/>
              <a:lumOff val="2144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CAF09B-A060-45BC-98E0-77EB7D2E1AFC}">
      <dsp:nvSpPr>
        <dsp:cNvPr id="0" name=""/>
        <dsp:cNvSpPr/>
      </dsp:nvSpPr>
      <dsp:spPr>
        <a:xfrm>
          <a:off x="-5452284" y="-834838"/>
          <a:ext cx="6491996" cy="6491996"/>
        </a:xfrm>
        <a:prstGeom prst="blockArc">
          <a:avLst>
            <a:gd name="adj1" fmla="val 18900000"/>
            <a:gd name="adj2" fmla="val 2700000"/>
            <a:gd name="adj3" fmla="val 333"/>
          </a:avLst>
        </a:pr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714915-314B-43C7-875D-CEFA47BFDD60}">
      <dsp:nvSpPr>
        <dsp:cNvPr id="0" name=""/>
        <dsp:cNvSpPr/>
      </dsp:nvSpPr>
      <dsp:spPr>
        <a:xfrm>
          <a:off x="544306" y="370739"/>
          <a:ext cx="6435373" cy="741865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85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800" b="1" kern="1200"/>
            <a:t>Introduction</a:t>
          </a:r>
          <a:endParaRPr lang="en-US" sz="2800" kern="1200"/>
        </a:p>
      </dsp:txBody>
      <dsp:txXfrm>
        <a:off x="544306" y="370739"/>
        <a:ext cx="6435373" cy="741865"/>
      </dsp:txXfrm>
    </dsp:sp>
    <dsp:sp modelId="{70BB1DAF-2C20-463C-8105-AB340C11EAB5}">
      <dsp:nvSpPr>
        <dsp:cNvPr id="0" name=""/>
        <dsp:cNvSpPr/>
      </dsp:nvSpPr>
      <dsp:spPr>
        <a:xfrm>
          <a:off x="80640" y="278006"/>
          <a:ext cx="927331" cy="9273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5CD6C3-0126-4044-A3BB-8C8637456A85}">
      <dsp:nvSpPr>
        <dsp:cNvPr id="0" name=""/>
        <dsp:cNvSpPr/>
      </dsp:nvSpPr>
      <dsp:spPr>
        <a:xfrm>
          <a:off x="969635" y="1483731"/>
          <a:ext cx="6010045" cy="741865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85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Method	</a:t>
          </a:r>
          <a:endParaRPr lang="vi-VN" sz="2800" b="1" kern="1200"/>
        </a:p>
      </dsp:txBody>
      <dsp:txXfrm>
        <a:off x="969635" y="1483731"/>
        <a:ext cx="6010045" cy="741865"/>
      </dsp:txXfrm>
    </dsp:sp>
    <dsp:sp modelId="{1E933BE4-E2BD-4E3F-BFCB-E34E634FBCA5}">
      <dsp:nvSpPr>
        <dsp:cNvPr id="0" name=""/>
        <dsp:cNvSpPr/>
      </dsp:nvSpPr>
      <dsp:spPr>
        <a:xfrm>
          <a:off x="505969" y="1390997"/>
          <a:ext cx="927331" cy="9273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201247"/>
              <a:satOff val="-4901"/>
              <a:lumOff val="2144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9F2078-D101-4E0C-ABDD-EC540C26C5BE}">
      <dsp:nvSpPr>
        <dsp:cNvPr id="0" name=""/>
        <dsp:cNvSpPr/>
      </dsp:nvSpPr>
      <dsp:spPr>
        <a:xfrm>
          <a:off x="969635" y="2596722"/>
          <a:ext cx="6010045" cy="741865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85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Experiment</a:t>
          </a:r>
          <a:endParaRPr lang="vi-VN" sz="2800" b="1" kern="1200"/>
        </a:p>
      </dsp:txBody>
      <dsp:txXfrm>
        <a:off x="969635" y="2596722"/>
        <a:ext cx="6010045" cy="741865"/>
      </dsp:txXfrm>
    </dsp:sp>
    <dsp:sp modelId="{45747B14-1181-4F15-9445-E894BB886636}">
      <dsp:nvSpPr>
        <dsp:cNvPr id="0" name=""/>
        <dsp:cNvSpPr/>
      </dsp:nvSpPr>
      <dsp:spPr>
        <a:xfrm>
          <a:off x="505969" y="2503989"/>
          <a:ext cx="927331" cy="9273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402493"/>
              <a:satOff val="-9802"/>
              <a:lumOff val="428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DC58C8-D6CD-492D-AD1F-789901CCD5E3}">
      <dsp:nvSpPr>
        <dsp:cNvPr id="0" name=""/>
        <dsp:cNvSpPr/>
      </dsp:nvSpPr>
      <dsp:spPr>
        <a:xfrm>
          <a:off x="544306" y="3709713"/>
          <a:ext cx="6435373" cy="741865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rgbClr val="698EE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85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Conclusion</a:t>
          </a:r>
          <a:endParaRPr lang="en-US" sz="2800" kern="1200"/>
        </a:p>
      </dsp:txBody>
      <dsp:txXfrm>
        <a:off x="544306" y="3709713"/>
        <a:ext cx="6435373" cy="741865"/>
      </dsp:txXfrm>
    </dsp:sp>
    <dsp:sp modelId="{6A4B98F7-458C-42E0-AEA7-7601979B5B4B}">
      <dsp:nvSpPr>
        <dsp:cNvPr id="0" name=""/>
        <dsp:cNvSpPr/>
      </dsp:nvSpPr>
      <dsp:spPr>
        <a:xfrm>
          <a:off x="80640" y="3616980"/>
          <a:ext cx="927331" cy="9273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201247"/>
              <a:satOff val="-4901"/>
              <a:lumOff val="2144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31556E7-DD50-7664-4A5E-448B888306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Đề mục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BE3702-C55D-0692-595E-3BAB255CEE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9528AE-D626-4BBB-A2D6-665F874DD732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9E40BC-C6A7-2FCF-4D49-FDAFC6D82D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E757D9-C63A-B127-A0EE-E4666BC4AB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3DDB7-8B0A-446D-913B-6ADB5B4FC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726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Đề mục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892C14-48A5-40CE-A8FE-5F3621762BC2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5128A3-E0BF-49B3-A679-E282122CA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671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ffine.ai/natural-language-inferencing-nli-task-demonstration-using-kaggle-dataset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ffine.ai/natural-language-inferencing-nli-task-demonstration-using-kaggle-dataset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ffine.ai/natural-language-inferencing-nli-task-demonstration-using-kaggle-dataset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128A3-E0BF-49B3-A679-E282122CAA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37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Layer normalization (or layer norm) is one of many forms of normalization that</a:t>
            </a:r>
            <a:r>
              <a:rPr lang="vi-VN"/>
              <a:t> </a:t>
            </a:r>
            <a:r>
              <a:rPr lang="en-US"/>
              <a:t>layer norm</a:t>
            </a:r>
            <a:r>
              <a:rPr lang="vi-VN"/>
              <a:t> </a:t>
            </a:r>
            <a:r>
              <a:rPr lang="en-US"/>
              <a:t>can be used to improve training performance in deep neural networks by keeping</a:t>
            </a:r>
            <a:r>
              <a:rPr lang="vi-VN"/>
              <a:t> </a:t>
            </a:r>
            <a:r>
              <a:rPr lang="en-US"/>
              <a:t>the values of a hidden layer in a range that facilitates gradient-based</a:t>
            </a:r>
            <a:r>
              <a:rPr lang="vi-VN"/>
              <a:t> </a:t>
            </a:r>
            <a:r>
              <a:rPr lang="en-US"/>
              <a:t>training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128A3-E0BF-49B3-A679-E282122CAA7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1118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Layer normalization (or layer norm) is one of many forms of normalization </a:t>
            </a:r>
            <a:r>
              <a:rPr lang="en-US" err="1"/>
              <a:t>thatlayer</a:t>
            </a:r>
            <a:r>
              <a:rPr lang="en-US"/>
              <a:t> norm</a:t>
            </a:r>
            <a:r>
              <a:rPr lang="vi-VN"/>
              <a:t> </a:t>
            </a:r>
            <a:r>
              <a:rPr lang="en-US"/>
              <a:t>can be used to improve training performance in deep neural networks by keeping</a:t>
            </a:r>
            <a:r>
              <a:rPr lang="vi-VN"/>
              <a:t> </a:t>
            </a:r>
            <a:r>
              <a:rPr lang="en-US"/>
              <a:t>the values of a hidden layer in a range that facilitates gradient-based</a:t>
            </a:r>
            <a:r>
              <a:rPr lang="vi-VN"/>
              <a:t> </a:t>
            </a:r>
            <a:r>
              <a:rPr lang="en-US"/>
              <a:t>training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128A3-E0BF-49B3-A679-E282122CAA7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374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Layer normalization (or layer norm) is one of many forms of normalization </a:t>
            </a:r>
            <a:r>
              <a:rPr lang="en-US" err="1"/>
              <a:t>thatlayer</a:t>
            </a:r>
            <a:r>
              <a:rPr lang="en-US"/>
              <a:t> norm</a:t>
            </a:r>
            <a:r>
              <a:rPr lang="vi-VN"/>
              <a:t> </a:t>
            </a:r>
            <a:r>
              <a:rPr lang="en-US"/>
              <a:t>can be used to improve training performance in deep neural networks by keeping</a:t>
            </a:r>
            <a:r>
              <a:rPr lang="vi-VN"/>
              <a:t> </a:t>
            </a:r>
            <a:r>
              <a:rPr lang="en-US"/>
              <a:t>the values of a hidden layer in a range that facilitates gradient-based</a:t>
            </a:r>
            <a:r>
              <a:rPr lang="vi-VN"/>
              <a:t> </a:t>
            </a:r>
            <a:r>
              <a:rPr lang="en-US"/>
              <a:t>training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128A3-E0BF-49B3-A679-E282122CAA7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479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128A3-E0BF-49B3-A679-E282122CAA7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9096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it is impossible to obtain probabilities for out-of-vocabulary (OOV) words. Therefore, we cannot calculate losses of these OOV words in a straightforward way.1 In our</a:t>
            </a:r>
            <a:r>
              <a:rPr lang="vi-VN" dirty="0"/>
              <a:t>	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128A3-E0BF-49B3-A679-E282122CAA7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13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1" u="sng">
                <a:effectLst/>
                <a:latin typeface="source-serif-pro"/>
                <a:hlinkClick r:id="rId3"/>
              </a:rPr>
              <a:t>Natural Language Inference</a:t>
            </a:r>
            <a:r>
              <a:rPr lang="en-US" b="0" i="1">
                <a:solidFill>
                  <a:srgbClr val="292929"/>
                </a:solidFill>
                <a:effectLst/>
                <a:latin typeface="source-serif-pro"/>
              </a:rPr>
              <a:t> which is also known as Recognizing Textual Entailment (RTE) is a task of determining whether the given “hypothesis” and “premise” logically follow (entailment) or unfollow (contradiction) or are undetermined (neutral) to each other.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128A3-E0BF-49B3-A679-E282122CAA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60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1" u="sng">
                <a:effectLst/>
                <a:latin typeface="source-serif-pro"/>
                <a:hlinkClick r:id="rId3"/>
              </a:rPr>
              <a:t>Natural Language Inference</a:t>
            </a:r>
            <a:r>
              <a:rPr lang="en-US" b="0" i="1">
                <a:solidFill>
                  <a:srgbClr val="292929"/>
                </a:solidFill>
                <a:effectLst/>
                <a:latin typeface="source-serif-pro"/>
              </a:rPr>
              <a:t> which is also known as Recognizing Textual Entailment (RTE) is a task of determining whether the given “hypothesis” and “premise” logically follow (entailment) or unfollow (contradiction) or are undetermined (neutral) to each other.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128A3-E0BF-49B3-A679-E282122CAA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43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1" u="sng">
                <a:effectLst/>
                <a:latin typeface="source-serif-pro"/>
                <a:hlinkClick r:id="rId3"/>
              </a:rPr>
              <a:t>Natural Language Inference</a:t>
            </a:r>
            <a:r>
              <a:rPr lang="en-US" b="0" i="1">
                <a:solidFill>
                  <a:srgbClr val="292929"/>
                </a:solidFill>
                <a:effectLst/>
                <a:latin typeface="source-serif-pro"/>
              </a:rPr>
              <a:t> which is also known as Recognizing Textual Entailment (RTE) is a task of determining whether the given “hypothesis” and “premise” logically follow (entailment) or unfollow (contradiction) or are undetermined (neutral) to each other.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128A3-E0BF-49B3-A679-E282122CAA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77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Defsent</a:t>
            </a:r>
            <a:r>
              <a:rPr lang="en-US"/>
              <a:t> is similar to the model proposed by Hill</a:t>
            </a:r>
          </a:p>
          <a:p>
            <a:r>
              <a:rPr lang="en-US"/>
              <a:t>et al. (2016) in that it generates sentence embed-</a:t>
            </a:r>
          </a:p>
          <a:p>
            <a:r>
              <a:rPr lang="en-US"/>
              <a:t>dings so that the embeddings of a definition </a:t>
            </a:r>
            <a:r>
              <a:rPr lang="en-US" err="1"/>
              <a:t>sen-w|V</a:t>
            </a:r>
            <a:r>
              <a:rPr lang="en-US"/>
              <a:t>|</a:t>
            </a:r>
          </a:p>
          <a:p>
            <a:r>
              <a:rPr lang="en-US"/>
              <a:t>Definition sentence</a:t>
            </a:r>
          </a:p>
          <a:p>
            <a:r>
              <a:rPr lang="en-US"/>
              <a:t>w1 w2 w3 ...</a:t>
            </a:r>
          </a:p>
          <a:p>
            <a:r>
              <a:rPr lang="en-US"/>
              <a:t>Sentence B</a:t>
            </a:r>
          </a:p>
          <a:p>
            <a:r>
              <a:rPr lang="en-US"/>
              <a:t>BERTBERT</a:t>
            </a:r>
          </a:p>
          <a:p>
            <a:r>
              <a:rPr lang="en-US"/>
              <a:t>pooling </a:t>
            </a:r>
            <a:r>
              <a:rPr lang="en-US" err="1"/>
              <a:t>pooling</a:t>
            </a:r>
            <a:endParaRPr lang="en-US"/>
          </a:p>
          <a:p>
            <a:r>
              <a:rPr lang="en-US"/>
              <a:t>vu</a:t>
            </a:r>
          </a:p>
          <a:p>
            <a:r>
              <a:rPr lang="en-US" err="1"/>
              <a:t>ContradictionEntailment</a:t>
            </a:r>
            <a:r>
              <a:rPr lang="en-US"/>
              <a:t> Neutral</a:t>
            </a:r>
          </a:p>
          <a:p>
            <a:r>
              <a:rPr lang="en-US"/>
              <a:t>Label prediction layer</a:t>
            </a:r>
          </a:p>
          <a:p>
            <a:r>
              <a:rPr lang="en-US"/>
              <a:t>[u; v; | u − v | ]</a:t>
            </a:r>
          </a:p>
          <a:p>
            <a:r>
              <a:rPr lang="en-US"/>
              <a:t>pooling</a:t>
            </a:r>
          </a:p>
          <a:p>
            <a:r>
              <a:rPr lang="en-US"/>
              <a:t>u</a:t>
            </a:r>
          </a:p>
          <a:p>
            <a:r>
              <a:rPr lang="en-US"/>
              <a:t>Word prediction layer</a:t>
            </a:r>
          </a:p>
          <a:p>
            <a:r>
              <a:rPr lang="en-US"/>
              <a:t>BERT</a:t>
            </a:r>
          </a:p>
          <a:p>
            <a:r>
              <a:rPr lang="en-US"/>
              <a:t>Sentence A</a:t>
            </a:r>
          </a:p>
          <a:p>
            <a:r>
              <a:rPr lang="en-US"/>
              <a:t>Figure 1: Sentence-BERT (left) and </a:t>
            </a:r>
            <a:r>
              <a:rPr lang="en-US" err="1"/>
              <a:t>DefSent</a:t>
            </a:r>
            <a:r>
              <a:rPr lang="en-US"/>
              <a:t> (right).</a:t>
            </a:r>
          </a:p>
          <a:p>
            <a:r>
              <a:rPr lang="en-US" err="1"/>
              <a:t>tence</a:t>
            </a:r>
            <a:r>
              <a:rPr lang="en-US"/>
              <a:t> and the word it represents are similar. How-</a:t>
            </a:r>
          </a:p>
          <a:p>
            <a:r>
              <a:rPr lang="en-US"/>
              <a:t>ever, while Hill et al. (2016)’s model is based on</a:t>
            </a:r>
          </a:p>
          <a:p>
            <a:r>
              <a:rPr lang="en-US"/>
              <a:t>recurrent neural network language models, Def-</a:t>
            </a:r>
          </a:p>
          <a:p>
            <a:r>
              <a:rPr lang="en-US"/>
              <a:t>Sent is based on pre-trained language models such</a:t>
            </a:r>
          </a:p>
          <a:p>
            <a:r>
              <a:rPr lang="en-US"/>
              <a:t>as BERT (Devlin et al., 2019) and </a:t>
            </a:r>
            <a:r>
              <a:rPr lang="en-US" err="1"/>
              <a:t>RoBERTa</a:t>
            </a:r>
            <a:r>
              <a:rPr lang="en-US"/>
              <a:t> (Liu</a:t>
            </a:r>
          </a:p>
          <a:p>
            <a:r>
              <a:rPr lang="en-US"/>
              <a:t>et al., 2019), with a fine-tuning mechanism as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128A3-E0BF-49B3-A679-E282122CAA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41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Defsent</a:t>
            </a:r>
            <a:r>
              <a:rPr lang="en-US"/>
              <a:t> is similar to the model proposed by Hill</a:t>
            </a:r>
          </a:p>
          <a:p>
            <a:r>
              <a:rPr lang="en-US"/>
              <a:t>et al. (2016) in that it generates sentence embed-</a:t>
            </a:r>
          </a:p>
          <a:p>
            <a:r>
              <a:rPr lang="en-US"/>
              <a:t>dings so that the embeddings of a definition </a:t>
            </a:r>
            <a:r>
              <a:rPr lang="en-US" err="1"/>
              <a:t>sen-w|V</a:t>
            </a:r>
            <a:r>
              <a:rPr lang="en-US"/>
              <a:t>|</a:t>
            </a:r>
          </a:p>
          <a:p>
            <a:r>
              <a:rPr lang="en-US"/>
              <a:t>Definition sentence</a:t>
            </a:r>
          </a:p>
          <a:p>
            <a:r>
              <a:rPr lang="en-US"/>
              <a:t>w1 w2 w3 ...</a:t>
            </a:r>
          </a:p>
          <a:p>
            <a:r>
              <a:rPr lang="en-US"/>
              <a:t>Sentence B</a:t>
            </a:r>
          </a:p>
          <a:p>
            <a:r>
              <a:rPr lang="en-US"/>
              <a:t>BERTBERT</a:t>
            </a:r>
          </a:p>
          <a:p>
            <a:r>
              <a:rPr lang="en-US"/>
              <a:t>pooling </a:t>
            </a:r>
            <a:r>
              <a:rPr lang="en-US" err="1"/>
              <a:t>pooling</a:t>
            </a:r>
            <a:endParaRPr lang="en-US"/>
          </a:p>
          <a:p>
            <a:r>
              <a:rPr lang="en-US"/>
              <a:t>vu</a:t>
            </a:r>
          </a:p>
          <a:p>
            <a:r>
              <a:rPr lang="en-US" err="1"/>
              <a:t>ContradictionEntailment</a:t>
            </a:r>
            <a:r>
              <a:rPr lang="en-US"/>
              <a:t> Neutral</a:t>
            </a:r>
          </a:p>
          <a:p>
            <a:r>
              <a:rPr lang="en-US"/>
              <a:t>Label prediction layer</a:t>
            </a:r>
          </a:p>
          <a:p>
            <a:r>
              <a:rPr lang="en-US"/>
              <a:t>[u; v; | u − v | ]</a:t>
            </a:r>
          </a:p>
          <a:p>
            <a:r>
              <a:rPr lang="en-US"/>
              <a:t>pooling</a:t>
            </a:r>
          </a:p>
          <a:p>
            <a:r>
              <a:rPr lang="en-US"/>
              <a:t>u</a:t>
            </a:r>
          </a:p>
          <a:p>
            <a:r>
              <a:rPr lang="en-US"/>
              <a:t>Word prediction layer</a:t>
            </a:r>
          </a:p>
          <a:p>
            <a:r>
              <a:rPr lang="en-US"/>
              <a:t>BERT</a:t>
            </a:r>
          </a:p>
          <a:p>
            <a:r>
              <a:rPr lang="en-US"/>
              <a:t>Sentence A</a:t>
            </a:r>
          </a:p>
          <a:p>
            <a:r>
              <a:rPr lang="en-US"/>
              <a:t>Figure 1: Sentence-BERT (left) and </a:t>
            </a:r>
            <a:r>
              <a:rPr lang="en-US" err="1"/>
              <a:t>DefSent</a:t>
            </a:r>
            <a:r>
              <a:rPr lang="en-US"/>
              <a:t> (right).</a:t>
            </a:r>
          </a:p>
          <a:p>
            <a:r>
              <a:rPr lang="en-US" err="1"/>
              <a:t>tence</a:t>
            </a:r>
            <a:r>
              <a:rPr lang="en-US"/>
              <a:t> and the word it represents are similar. How-</a:t>
            </a:r>
          </a:p>
          <a:p>
            <a:r>
              <a:rPr lang="en-US"/>
              <a:t>ever, while Hill et al. (2016)’s model is based on</a:t>
            </a:r>
          </a:p>
          <a:p>
            <a:r>
              <a:rPr lang="en-US"/>
              <a:t>recurrent neural network language models, Def-</a:t>
            </a:r>
          </a:p>
          <a:p>
            <a:r>
              <a:rPr lang="en-US"/>
              <a:t>Sent is based on pre-trained language models such</a:t>
            </a:r>
          </a:p>
          <a:p>
            <a:r>
              <a:rPr lang="en-US"/>
              <a:t>as BERT (Devlin et al., 2019) and </a:t>
            </a:r>
            <a:r>
              <a:rPr lang="en-US" err="1"/>
              <a:t>RoBERTa</a:t>
            </a:r>
            <a:r>
              <a:rPr lang="en-US"/>
              <a:t> (Liu</a:t>
            </a:r>
          </a:p>
          <a:p>
            <a:r>
              <a:rPr lang="en-US"/>
              <a:t>et al., 2019), with a fine-tuning mechanism as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128A3-E0BF-49B3-A679-E282122CAA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67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Layer normalization (or layer norm) is one of many forms of normalization </a:t>
            </a:r>
            <a:r>
              <a:rPr lang="en-US" err="1"/>
              <a:t>thatlayer</a:t>
            </a:r>
            <a:r>
              <a:rPr lang="en-US"/>
              <a:t> norm</a:t>
            </a:r>
            <a:r>
              <a:rPr lang="vi-VN"/>
              <a:t> </a:t>
            </a:r>
            <a:r>
              <a:rPr lang="en-US"/>
              <a:t>can be used to improve training performance in deep neural networks by keeping</a:t>
            </a:r>
            <a:r>
              <a:rPr lang="vi-VN"/>
              <a:t> </a:t>
            </a:r>
            <a:r>
              <a:rPr lang="en-US"/>
              <a:t>the values of a hidden layer in a range that facilitates gradient-based</a:t>
            </a:r>
            <a:r>
              <a:rPr lang="vi-VN"/>
              <a:t> </a:t>
            </a:r>
            <a:r>
              <a:rPr lang="en-US"/>
              <a:t>training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128A3-E0BF-49B3-A679-E282122CAA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75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Layer normalization (or layer norm) is one of many forms of normalization </a:t>
            </a:r>
            <a:r>
              <a:rPr lang="en-US" err="1"/>
              <a:t>thatlayer</a:t>
            </a:r>
            <a:r>
              <a:rPr lang="en-US"/>
              <a:t> norm</a:t>
            </a:r>
            <a:r>
              <a:rPr lang="vi-VN"/>
              <a:t> </a:t>
            </a:r>
            <a:r>
              <a:rPr lang="en-US"/>
              <a:t>can be used to improve training performance in deep neural networks by keeping</a:t>
            </a:r>
            <a:r>
              <a:rPr lang="vi-VN"/>
              <a:t> </a:t>
            </a:r>
            <a:r>
              <a:rPr lang="en-US"/>
              <a:t>the values of a hidden layer in a range that facilitates gradient-based</a:t>
            </a:r>
            <a:r>
              <a:rPr lang="vi-VN"/>
              <a:t> </a:t>
            </a:r>
            <a:r>
              <a:rPr lang="en-US"/>
              <a:t>training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128A3-E0BF-49B3-A679-E282122CAA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08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Layer normalization (or layer norm) is one of many forms of normalization </a:t>
            </a:r>
            <a:r>
              <a:rPr lang="en-US" err="1"/>
              <a:t>thatlayer</a:t>
            </a:r>
            <a:r>
              <a:rPr lang="en-US"/>
              <a:t> norm</a:t>
            </a:r>
            <a:r>
              <a:rPr lang="vi-VN"/>
              <a:t> </a:t>
            </a:r>
            <a:r>
              <a:rPr lang="en-US"/>
              <a:t>can be used to improve training performance in deep neural networks by keeping</a:t>
            </a:r>
            <a:r>
              <a:rPr lang="vi-VN"/>
              <a:t> </a:t>
            </a:r>
            <a:r>
              <a:rPr lang="en-US"/>
              <a:t>the values of a hidden layer in a range that facilitates gradient-based</a:t>
            </a:r>
            <a:r>
              <a:rPr lang="vi-VN"/>
              <a:t> </a:t>
            </a:r>
            <a:r>
              <a:rPr lang="en-US"/>
              <a:t>training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128A3-E0BF-49B3-A679-E282122CAA7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47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335F-98A4-B80C-C538-D511318BA8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5549DF-EC9B-6157-241F-D4836E6FD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9DD20-3726-6675-5799-FB863A301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48AF9-C9F6-4136-A736-6B26AB1B731C}" type="datetime1">
              <a:rPr lang="vi-VN" smtClean="0"/>
              <a:t>24/07/2023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C5BB2-BB04-58D8-D36E-C8EA3A866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NLP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FFBDA-808C-4416-6676-4B1C8CEC5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/>
            </a:lvl1pPr>
          </a:lstStyle>
          <a:p>
            <a:fld id="{90DEABE0-C734-4000-8131-1027F4C335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324E7D-78A8-C8E8-DA6F-D671F528F0CB}"/>
              </a:ext>
            </a:extLst>
          </p:cNvPr>
          <p:cNvSpPr txBox="1"/>
          <p:nvPr userDrawn="1"/>
        </p:nvSpPr>
        <p:spPr>
          <a:xfrm>
            <a:off x="2385830" y="315484"/>
            <a:ext cx="7420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b="1">
                <a:solidFill>
                  <a:schemeClr val="accent1">
                    <a:lumMod val="75000"/>
                  </a:schemeClr>
                </a:solidFill>
              </a:rPr>
              <a:t>University of Information Technology</a:t>
            </a:r>
            <a:endParaRPr lang="en-US" b="1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52" name="Picture 4" descr="Dictionary icon - Free download on Iconfinder">
            <a:extLst>
              <a:ext uri="{FF2B5EF4-FFF2-40B4-BE49-F238E27FC236}">
                <a16:creationId xmlns:a16="http://schemas.microsoft.com/office/drawing/2014/main" id="{B6D9C62C-010B-F650-D97A-2350E3A1EEA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539" y="9906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77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DA3F7-35C2-1D51-9B7B-704F95C6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F0B78B-0F00-D67B-89FC-5792BE3F3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233BF-AD53-5873-716A-EE51647A0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F646-6A1A-47A2-9B74-1CDD478BD7A8}" type="datetime1">
              <a:rPr lang="vi-VN" smtClean="0"/>
              <a:t>24/07/2023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325A7-725E-F733-DFDE-7FCBF92AB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101CB-0E29-FA3C-085A-42E8D6A7A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ABE0-C734-4000-8131-1027F4C33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4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82BED4-1653-9998-ED32-F77A60E453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6DB088-5334-9A04-A09A-057CFE5A32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C46BC-8EB2-1AA2-23F7-31152EFB9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B4A3C-8EAC-49B9-B4B1-2873B6736ED7}" type="datetime1">
              <a:rPr lang="vi-VN" smtClean="0"/>
              <a:t>24/07/2023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298AC-7B1E-F47E-F2CC-0AA26F638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FFCAC-49C5-6C14-ABD1-838AA63F9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ABE0-C734-4000-8131-1027F4C33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59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B7937-9E0B-035A-8810-1E7D05F55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60E97-2802-8661-652E-10D606AC5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9926B-E04D-B4AF-04FF-9B13C871C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3CF3-A5E8-4114-8B70-C168EBAD1054}" type="datetime1">
              <a:rPr lang="vi-VN" smtClean="0"/>
              <a:t>24/07/2023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F1276-CAE4-ABA8-4157-6A12E5C36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A3B5B-50AB-0761-26A0-1EFF67890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ABE0-C734-4000-8131-1027F4C33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46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542F7-D25A-6F5D-851F-4B0A41D34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41A4C-FE6F-9B94-00E4-6CC674051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4A2BF-E8CA-175D-C38A-4546F01D3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C90F-F55A-40EC-97F4-2B122118B720}" type="datetime1">
              <a:rPr lang="vi-VN" smtClean="0"/>
              <a:t>24/07/2023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C7B05-CD9F-A69B-36C1-CE795282C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1E25B-0B0E-2BD1-8A82-001508472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ABE0-C734-4000-8131-1027F4C33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7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BC9FA-1847-32B2-46E6-E225E2929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8B8DB-747E-F4BE-238D-0DC0FC6DC5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5F2278-7B6A-38B1-7A15-BB56B748A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E68E88-DE6E-802B-8E73-49049BCA0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4FB61-BC22-4FF4-A2F4-B07984F564A0}" type="datetime1">
              <a:rPr lang="vi-VN" smtClean="0"/>
              <a:t>24/07/2023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45F16-4946-EE47-2295-BB9739252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9891F-A88A-4E38-FAE1-5A0144FC9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ABE0-C734-4000-8131-1027F4C33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27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A2664-5BAD-C8CA-6ED9-2F670C00C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DCDED1-6381-229E-80BB-2ACEC9686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32A0CA-9014-3858-F69A-CB71F6DC7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4C6298-4663-0126-9082-6FFD49CA40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4B2F04-9C07-E518-AC56-E6F532A7B4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2E96A0-1467-509A-5947-BF88DBF92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B26D0-0B86-4F27-A7EB-EDFDCBB32AE3}" type="datetime1">
              <a:rPr lang="vi-VN" smtClean="0"/>
              <a:t>24/07/2023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3E37BC-8AEA-DB5C-D582-B75B3F994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4FA05B-12DD-1372-8878-6A6D2AB5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ABE0-C734-4000-8131-1027F4C33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83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4ADC4-EB5F-8D64-4AEC-83351FC43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8EA0FB-41B8-4B55-7A4F-5E916721A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31E7C-2660-4D8C-BA46-43F48E91CB17}" type="datetime1">
              <a:rPr lang="vi-VN" smtClean="0"/>
              <a:t>24/07/2023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36E019-992F-AAD6-DC6D-97B94627E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A60BA1-B530-23C1-C672-21BE5BAF7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ABE0-C734-4000-8131-1027F4C33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2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7A59F6-04B5-141C-DAD0-971E7D676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D9AB-B673-4D78-9D33-1091E2471EFF}" type="datetime1">
              <a:rPr lang="vi-VN" smtClean="0"/>
              <a:t>24/07/2023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3DA0A0-1009-B31B-228D-A77FC3B95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06A9B-DE9F-F9AB-94BC-8BCF7DB78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ABE0-C734-4000-8131-1027F4C33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98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7E6DB-A947-FDA5-8CF1-575FB20D7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384B5-A5D8-7F92-A860-897C42294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9360AC-C1E4-B4F9-D69C-3AD788629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FC9AF9-E9A7-6CD0-7AFA-81F9B50F9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C71B-9D9E-499C-8D5A-E6D73F993D52}" type="datetime1">
              <a:rPr lang="vi-VN" smtClean="0"/>
              <a:t>24/07/2023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F0EBBB-BD3F-776F-8B4C-65BB13DC6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B05DE-6C65-C1E2-D78C-47289406C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ABE0-C734-4000-8131-1027F4C33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567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DC9C7-D575-03C1-DE84-48483A2D7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428980-4AFA-FADB-8A5F-3B4EA8D639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9F83D4-B0C7-5F47-8EC3-9942D0948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CC919D-70F0-8224-525C-04C750498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6C51-29F7-4943-AC87-0990D7842D54}" type="datetime1">
              <a:rPr lang="vi-VN" smtClean="0"/>
              <a:t>24/07/2023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B7D84-21DF-2FDD-9F50-CBC93FD6B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1824D0-45B0-6C9E-BD30-3A31EEB43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ABE0-C734-4000-8131-1027F4C33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0817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D4EA49A-5713-C38A-CD88-97D6E877C9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568944" flipV="1">
            <a:off x="-3957029" y="2462185"/>
            <a:ext cx="5768009" cy="3149458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2CD93A-6432-C38C-0E4A-FDF286E37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62282-F77F-5607-E352-ED89BCDA2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9C77F-4443-3035-2FBF-F9E128E08F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709EA-6246-4E72-8FA0-2201AF840BEF}" type="datetime1">
              <a:rPr lang="vi-VN" smtClean="0"/>
              <a:t>24/07/2023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A6138-1218-E9CF-DAE0-BB257B6F47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NLP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B8485-209F-0574-D7FB-200D71B8EB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EABE0-C734-4000-8131-1027F4C3356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277084-F08F-B5D2-57DD-42303BBE82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4420257" flipV="1">
            <a:off x="7760225" y="-2502590"/>
            <a:ext cx="5768009" cy="314945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5866AA8-ADF1-9ECD-36C7-8696DB203B9B}"/>
              </a:ext>
            </a:extLst>
          </p:cNvPr>
          <p:cNvCxnSpPr/>
          <p:nvPr userDrawn="1"/>
        </p:nvCxnSpPr>
        <p:spPr>
          <a:xfrm>
            <a:off x="383893" y="835789"/>
            <a:ext cx="11424213" cy="0"/>
          </a:xfrm>
          <a:prstGeom prst="line">
            <a:avLst/>
          </a:prstGeom>
          <a:ln w="28575"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utoShape 4" descr="Vector Logo] Trường Đại Học Công Nghệ Thông Tin ĐHQG TP.HCM - UIT -  Download Định Dạng EPS, SVG Cho AI, Corel » Hải Triều">
            <a:extLst>
              <a:ext uri="{FF2B5EF4-FFF2-40B4-BE49-F238E27FC236}">
                <a16:creationId xmlns:a16="http://schemas.microsoft.com/office/drawing/2014/main" id="{A1C66F9B-E39E-B1D5-A501-C24E889516B3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" name="Picture 16" descr="A blue logo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86CB37D7-8DDD-C53C-3DA3-A5984333C47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61" y="106035"/>
            <a:ext cx="759596" cy="614007"/>
          </a:xfrm>
          <a:prstGeom prst="rect">
            <a:avLst/>
          </a:prstGeom>
        </p:spPr>
      </p:pic>
      <p:pic>
        <p:nvPicPr>
          <p:cNvPr id="1032" name="Picture 8" descr="Computer Science faculty – University of Information Technology">
            <a:extLst>
              <a:ext uri="{FF2B5EF4-FFF2-40B4-BE49-F238E27FC236}">
                <a16:creationId xmlns:a16="http://schemas.microsoft.com/office/drawing/2014/main" id="{9281C95C-5F40-5CD1-2CE6-DEB3A80FDC2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848" y="109752"/>
            <a:ext cx="1174952" cy="83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921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clanthology.org/volumes/2021.acl-shor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aclanthology.org/people/m/masashi-toyoda/" TargetMode="External"/><Relationship Id="rId3" Type="http://schemas.openxmlformats.org/officeDocument/2006/relationships/hyperlink" Target="https://aclanthology.org/people/s/shonosuke-ishiwatari/" TargetMode="External"/><Relationship Id="rId7" Type="http://schemas.openxmlformats.org/officeDocument/2006/relationships/hyperlink" Target="https://aclanthology.org/people/s/shoetsu-sato/" TargetMode="External"/><Relationship Id="rId2" Type="http://schemas.openxmlformats.org/officeDocument/2006/relationships/hyperlink" Target="https://aclanthology.org/N19-1350.pdf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clanthology.org/people/g/graham-neubig/" TargetMode="External"/><Relationship Id="rId5" Type="http://schemas.openxmlformats.org/officeDocument/2006/relationships/hyperlink" Target="https://aclanthology.org/people/n/naoki-yoshinaga/" TargetMode="External"/><Relationship Id="rId4" Type="http://schemas.openxmlformats.org/officeDocument/2006/relationships/hyperlink" Target="https://aclanthology.org/people/h/hiroaki-hayashi/" TargetMode="External"/><Relationship Id="rId9" Type="http://schemas.openxmlformats.org/officeDocument/2006/relationships/hyperlink" Target="https://aclanthology.org/people/m/masaru-kitsuregawa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4ursmile/DefSent-NLP" TargetMode="Externa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natural-language-inference-an-overview-57c0eecf6517#:~:text=Natural%20Language%20Inference%20(NLI)%20is,only%20knowledge%20about%20the%20subject.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3138DFD-0E2E-EE06-1296-2A13B0AE2837}"/>
              </a:ext>
            </a:extLst>
          </p:cNvPr>
          <p:cNvSpPr txBox="1"/>
          <p:nvPr/>
        </p:nvSpPr>
        <p:spPr>
          <a:xfrm>
            <a:off x="3641032" y="1826304"/>
            <a:ext cx="4909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Natural language processing</a:t>
            </a:r>
            <a:endParaRPr 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C9DF5B-6792-540F-498B-9D41A4EEEA19}"/>
              </a:ext>
            </a:extLst>
          </p:cNvPr>
          <p:cNvSpPr txBox="1"/>
          <p:nvPr/>
        </p:nvSpPr>
        <p:spPr>
          <a:xfrm>
            <a:off x="2146042" y="2453441"/>
            <a:ext cx="78769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600" b="1">
                <a:solidFill>
                  <a:schemeClr val="accent1">
                    <a:lumMod val="75000"/>
                  </a:schemeClr>
                </a:solidFill>
              </a:rPr>
              <a:t>DefSent: Sentence Embeddings using Definition Sentences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048469-226B-9CEB-E5DF-A764D36AD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7BEED-0170-4F59-8D68-5A52C06C4A1A}" type="datetime1">
              <a:rPr lang="vi-VN" smtClean="0"/>
              <a:t>24/07/2023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964645-E567-8EEA-64AE-4D6078122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NLP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3034FB-CBAD-1C97-B222-A8EAD5C63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ABE0-C734-4000-8131-1027F4C3356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323666-3BE7-4A51-3AD5-205292C99505}"/>
              </a:ext>
            </a:extLst>
          </p:cNvPr>
          <p:cNvSpPr txBox="1"/>
          <p:nvPr/>
        </p:nvSpPr>
        <p:spPr>
          <a:xfrm>
            <a:off x="3071612" y="3828011"/>
            <a:ext cx="6048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>
                <a:solidFill>
                  <a:schemeClr val="tx1">
                    <a:lumMod val="50000"/>
                    <a:lumOff val="50000"/>
                  </a:schemeClr>
                </a:solidFill>
              </a:rPr>
              <a:t> Hayato Tsukagoshi, Ryohei Sasano, Koichi Takeda</a:t>
            </a:r>
            <a:endParaRPr 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654FAA-47E8-7E65-1FB6-CE05782A1473}"/>
              </a:ext>
            </a:extLst>
          </p:cNvPr>
          <p:cNvSpPr txBox="1"/>
          <p:nvPr/>
        </p:nvSpPr>
        <p:spPr>
          <a:xfrm>
            <a:off x="7062983" y="5790768"/>
            <a:ext cx="411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>
                <a:solidFill>
                  <a:schemeClr val="tx1">
                    <a:lumMod val="50000"/>
                    <a:lumOff val="50000"/>
                  </a:schemeClr>
                </a:solidFill>
              </a:rPr>
              <a:t>Instructor Mas. </a:t>
            </a:r>
            <a:r>
              <a:rPr lang="en-US" sz="2000" err="1">
                <a:solidFill>
                  <a:schemeClr val="tx1">
                    <a:lumMod val="50000"/>
                    <a:lumOff val="50000"/>
                  </a:schemeClr>
                </a:solidFill>
              </a:rPr>
              <a:t>Nguyễn</a:t>
            </a: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Thị</a:t>
            </a: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err="1">
                <a:solidFill>
                  <a:schemeClr val="tx1">
                    <a:lumMod val="50000"/>
                    <a:lumOff val="50000"/>
                  </a:schemeClr>
                </a:solidFill>
              </a:rPr>
              <a:t>Quý</a:t>
            </a:r>
            <a:endParaRPr 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E00585-D99C-6C71-B203-D7AD464DFD97}"/>
              </a:ext>
            </a:extLst>
          </p:cNvPr>
          <p:cNvSpPr txBox="1"/>
          <p:nvPr/>
        </p:nvSpPr>
        <p:spPr>
          <a:xfrm>
            <a:off x="2842455" y="1369852"/>
            <a:ext cx="6484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u="none" strike="noStrike">
                <a:solidFill>
                  <a:schemeClr val="bg1">
                    <a:lumMod val="65000"/>
                  </a:schemeClr>
                </a:solidFill>
                <a:effectLst/>
                <a:latin typeface="-apple-system"/>
              </a:rPr>
              <a:t>ACL 2021</a:t>
            </a:r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85027C-AAB3-AB18-6F3E-57D4D26AF019}"/>
              </a:ext>
            </a:extLst>
          </p:cNvPr>
          <p:cNvSpPr txBox="1"/>
          <p:nvPr/>
        </p:nvSpPr>
        <p:spPr>
          <a:xfrm>
            <a:off x="2636294" y="4325586"/>
            <a:ext cx="6484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i="0" u="sng">
                <a:solidFill>
                  <a:schemeClr val="bg1">
                    <a:lumMod val="65000"/>
                  </a:schemeClr>
                </a:solidFill>
                <a:effectLst/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Proceedings of the 59th Annual Meeting of the Association for Computational Linguistics and the 11th International Joint Conference on Natural Language Processing</a:t>
            </a:r>
            <a:endParaRPr lang="en-US" sz="16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0823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2220A-5E42-F54A-9121-AA9B31CB1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D9AB-B673-4D78-9D33-1091E2471EFF}" type="datetime1">
              <a:rPr lang="vi-VN" smtClean="0"/>
              <a:t>24/07/2023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51DB20-E4B4-B792-69AC-17760946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9521" y="5861811"/>
            <a:ext cx="3288422" cy="220818"/>
          </a:xfrm>
        </p:spPr>
        <p:txBody>
          <a:bodyPr/>
          <a:lstStyle/>
          <a:p>
            <a:r>
              <a:rPr lang="en-US"/>
              <a:t>NLP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B764C-999E-2994-578B-A1BDF083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ABE0-C734-4000-8131-1027F4C33563}" type="slidenum">
              <a:rPr lang="en-US" smtClean="0"/>
              <a:t>10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046382-3DEF-BAE7-FE22-2E6B2FD0E825}"/>
              </a:ext>
            </a:extLst>
          </p:cNvPr>
          <p:cNvSpPr txBox="1">
            <a:spLocks/>
          </p:cNvSpPr>
          <p:nvPr/>
        </p:nvSpPr>
        <p:spPr>
          <a:xfrm>
            <a:off x="838200" y="214623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3600" b="1">
                <a:solidFill>
                  <a:schemeClr val="accent1">
                    <a:lumMod val="50000"/>
                  </a:schemeClr>
                </a:solidFill>
                <a:latin typeface="+mn-lt"/>
              </a:rPr>
              <a:t>BERT</a:t>
            </a:r>
            <a:endParaRPr lang="en-US" sz="3600" b="1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24B5A2-FD25-1CBF-DFB8-B48E944AA88E}"/>
              </a:ext>
            </a:extLst>
          </p:cNvPr>
          <p:cNvSpPr txBox="1"/>
          <p:nvPr/>
        </p:nvSpPr>
        <p:spPr>
          <a:xfrm>
            <a:off x="6096000" y="1219689"/>
            <a:ext cx="489251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vi-VN" sz="2400"/>
              <a:t>BERT stand for: Bidirectional Encoder Representation from Transformer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/>
              <a:t>Transformers are made up of stacks of </a:t>
            </a:r>
            <a:r>
              <a:rPr lang="en-US" sz="2400" b="1"/>
              <a:t>transformer blocks</a:t>
            </a:r>
            <a:endParaRPr lang="vi-VN" sz="2400" b="1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vi-VN" sz="2400"/>
              <a:t>S</a:t>
            </a:r>
            <a:r>
              <a:rPr lang="en-US" sz="2400" err="1"/>
              <a:t>imple</a:t>
            </a:r>
            <a:r>
              <a:rPr lang="vi-VN" sz="2400"/>
              <a:t> </a:t>
            </a:r>
            <a:r>
              <a:rPr lang="en-US" sz="2400"/>
              <a:t>linear layers</a:t>
            </a:r>
            <a:r>
              <a:rPr lang="vi-VN" sz="2400"/>
              <a:t> </a:t>
            </a:r>
            <a:r>
              <a:rPr lang="en-US" sz="2400"/>
              <a:t>feedforward networks, and </a:t>
            </a:r>
            <a:r>
              <a:rPr lang="en-US" sz="2400" b="1"/>
              <a:t>self-attention layers</a:t>
            </a:r>
          </a:p>
        </p:txBody>
      </p:sp>
      <p:pic>
        <p:nvPicPr>
          <p:cNvPr id="2050" name="Picture 2" descr="Kiến trúc của Transformer Neural Network. Nguồn ảnh: arXiv:1706.03762 [cs.CL].">
            <a:extLst>
              <a:ext uri="{FF2B5EF4-FFF2-40B4-BE49-F238E27FC236}">
                <a16:creationId xmlns:a16="http://schemas.microsoft.com/office/drawing/2014/main" id="{292E0448-2775-8F3A-1971-0910F13B9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79" y="1219689"/>
            <a:ext cx="5675578" cy="4752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3168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2220A-5E42-F54A-9121-AA9B31CB1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D9AB-B673-4D78-9D33-1091E2471EFF}" type="datetime1">
              <a:rPr lang="vi-VN" smtClean="0"/>
              <a:t>24/07/2023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51DB20-E4B4-B792-69AC-17760946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9521" y="5861811"/>
            <a:ext cx="3288422" cy="220818"/>
          </a:xfrm>
        </p:spPr>
        <p:txBody>
          <a:bodyPr/>
          <a:lstStyle/>
          <a:p>
            <a:r>
              <a:rPr lang="en-US"/>
              <a:t>NLP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B764C-999E-2994-578B-A1BDF083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ABE0-C734-4000-8131-1027F4C33563}" type="slidenum">
              <a:rPr lang="en-US" smtClean="0"/>
              <a:t>11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046382-3DEF-BAE7-FE22-2E6B2FD0E825}"/>
              </a:ext>
            </a:extLst>
          </p:cNvPr>
          <p:cNvSpPr txBox="1">
            <a:spLocks/>
          </p:cNvSpPr>
          <p:nvPr/>
        </p:nvSpPr>
        <p:spPr>
          <a:xfrm>
            <a:off x="838200" y="214623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3600" b="1">
                <a:solidFill>
                  <a:schemeClr val="accent1">
                    <a:lumMod val="50000"/>
                  </a:schemeClr>
                </a:solidFill>
                <a:latin typeface="+mn-lt"/>
              </a:rPr>
              <a:t>BERT</a:t>
            </a:r>
            <a:endParaRPr lang="en-US" sz="3600" b="1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24B5A2-FD25-1CBF-DFB8-B48E944AA88E}"/>
              </a:ext>
            </a:extLst>
          </p:cNvPr>
          <p:cNvSpPr txBox="1"/>
          <p:nvPr/>
        </p:nvSpPr>
        <p:spPr>
          <a:xfrm>
            <a:off x="6096000" y="1219689"/>
            <a:ext cx="489251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vi-VN" sz="2400"/>
              <a:t>BERT stand for: Bidirectional Encoder Representation from Transformer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/>
              <a:t>Transformers are made up of stacks of </a:t>
            </a:r>
            <a:r>
              <a:rPr lang="en-US" sz="2400" b="1"/>
              <a:t>transformer blocks</a:t>
            </a:r>
            <a:endParaRPr lang="vi-VN" sz="2400" b="1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vi-VN" sz="2400"/>
              <a:t>S</a:t>
            </a:r>
            <a:r>
              <a:rPr lang="en-US" sz="2400" err="1"/>
              <a:t>imple</a:t>
            </a:r>
            <a:r>
              <a:rPr lang="vi-VN" sz="2400"/>
              <a:t> </a:t>
            </a:r>
            <a:r>
              <a:rPr lang="en-US" sz="2400"/>
              <a:t>linear layers</a:t>
            </a:r>
            <a:r>
              <a:rPr lang="vi-VN" sz="2400"/>
              <a:t> </a:t>
            </a:r>
            <a:r>
              <a:rPr lang="en-US" sz="2400"/>
              <a:t>feedforward networks, and </a:t>
            </a:r>
            <a:r>
              <a:rPr lang="en-US" sz="2400" b="1"/>
              <a:t>self-attention layers</a:t>
            </a:r>
          </a:p>
        </p:txBody>
      </p:sp>
      <p:pic>
        <p:nvPicPr>
          <p:cNvPr id="2050" name="Picture 2" descr="Kiến trúc của Transformer Neural Network. Nguồn ảnh: arXiv:1706.03762 [cs.CL].">
            <a:extLst>
              <a:ext uri="{FF2B5EF4-FFF2-40B4-BE49-F238E27FC236}">
                <a16:creationId xmlns:a16="http://schemas.microsoft.com/office/drawing/2014/main" id="{292E0448-2775-8F3A-1971-0910F13B9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79" y="1219689"/>
            <a:ext cx="5675578" cy="4752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C7DA7A6-1C61-B2BC-093E-5712EA10A1A7}"/>
              </a:ext>
            </a:extLst>
          </p:cNvPr>
          <p:cNvSpPr/>
          <p:nvPr/>
        </p:nvSpPr>
        <p:spPr>
          <a:xfrm>
            <a:off x="2017337" y="3149532"/>
            <a:ext cx="1096651" cy="3676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7EC572-6FD6-8D73-F593-6460DC808812}"/>
              </a:ext>
            </a:extLst>
          </p:cNvPr>
          <p:cNvSpPr/>
          <p:nvPr/>
        </p:nvSpPr>
        <p:spPr>
          <a:xfrm>
            <a:off x="3382651" y="2452967"/>
            <a:ext cx="895546" cy="3578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42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2220A-5E42-F54A-9121-AA9B31CB1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D9AB-B673-4D78-9D33-1091E2471EFF}" type="datetime1">
              <a:rPr lang="vi-VN" smtClean="0"/>
              <a:t>24/07/2023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51DB20-E4B4-B792-69AC-17760946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9521" y="5861811"/>
            <a:ext cx="3288422" cy="220818"/>
          </a:xfrm>
        </p:spPr>
        <p:txBody>
          <a:bodyPr/>
          <a:lstStyle/>
          <a:p>
            <a:r>
              <a:rPr lang="en-US"/>
              <a:t>NLP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B764C-999E-2994-578B-A1BDF083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ABE0-C734-4000-8131-1027F4C33563}" type="slidenum">
              <a:rPr lang="en-US" smtClean="0"/>
              <a:t>12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046382-3DEF-BAE7-FE22-2E6B2FD0E825}"/>
              </a:ext>
            </a:extLst>
          </p:cNvPr>
          <p:cNvSpPr txBox="1">
            <a:spLocks/>
          </p:cNvSpPr>
          <p:nvPr/>
        </p:nvSpPr>
        <p:spPr>
          <a:xfrm>
            <a:off x="838200" y="214623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3600" b="1">
                <a:solidFill>
                  <a:schemeClr val="accent1">
                    <a:lumMod val="50000"/>
                  </a:schemeClr>
                </a:solidFill>
                <a:latin typeface="+mn-lt"/>
              </a:rPr>
              <a:t>BERT</a:t>
            </a:r>
            <a:endParaRPr lang="en-US" sz="3600" b="1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24B5A2-FD25-1CBF-DFB8-B48E944AA88E}"/>
              </a:ext>
            </a:extLst>
          </p:cNvPr>
          <p:cNvSpPr txBox="1"/>
          <p:nvPr/>
        </p:nvSpPr>
        <p:spPr>
          <a:xfrm>
            <a:off x="6096000" y="1219689"/>
            <a:ext cx="489251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vi-VN" sz="2400"/>
              <a:t>BERT stand for: Bidirectional Encoder Representation from Transformer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/>
              <a:t>Transformers are made up of stacks of </a:t>
            </a:r>
            <a:r>
              <a:rPr lang="en-US" sz="2400" b="1"/>
              <a:t>transformer blocks</a:t>
            </a:r>
            <a:endParaRPr lang="vi-VN" sz="2400" b="1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vi-VN" sz="2400"/>
              <a:t>S</a:t>
            </a:r>
            <a:r>
              <a:rPr lang="en-US" sz="2400" err="1"/>
              <a:t>imple</a:t>
            </a:r>
            <a:r>
              <a:rPr lang="vi-VN" sz="2400"/>
              <a:t> </a:t>
            </a:r>
            <a:r>
              <a:rPr lang="en-US" sz="2400"/>
              <a:t>linear layers</a:t>
            </a:r>
            <a:r>
              <a:rPr lang="vi-VN" sz="2400"/>
              <a:t> </a:t>
            </a:r>
            <a:r>
              <a:rPr lang="en-US" sz="2400"/>
              <a:t>feedforward networks, and </a:t>
            </a:r>
            <a:r>
              <a:rPr lang="en-US" sz="2400" b="1"/>
              <a:t>self-attention layers</a:t>
            </a:r>
          </a:p>
        </p:txBody>
      </p:sp>
      <p:pic>
        <p:nvPicPr>
          <p:cNvPr id="2050" name="Picture 2" descr="Kiến trúc của Transformer Neural Network. Nguồn ảnh: arXiv:1706.03762 [cs.CL].">
            <a:extLst>
              <a:ext uri="{FF2B5EF4-FFF2-40B4-BE49-F238E27FC236}">
                <a16:creationId xmlns:a16="http://schemas.microsoft.com/office/drawing/2014/main" id="{292E0448-2775-8F3A-1971-0910F13B9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79" y="1219689"/>
            <a:ext cx="5675578" cy="4752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C7DA7A6-1C61-B2BC-093E-5712EA10A1A7}"/>
              </a:ext>
            </a:extLst>
          </p:cNvPr>
          <p:cNvSpPr/>
          <p:nvPr/>
        </p:nvSpPr>
        <p:spPr>
          <a:xfrm>
            <a:off x="2092751" y="3817857"/>
            <a:ext cx="1096651" cy="3676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985C50-9880-C30A-E85A-5896A7ABC756}"/>
              </a:ext>
            </a:extLst>
          </p:cNvPr>
          <p:cNvSpPr/>
          <p:nvPr/>
        </p:nvSpPr>
        <p:spPr>
          <a:xfrm>
            <a:off x="3374796" y="3723588"/>
            <a:ext cx="903401" cy="4501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7EC572-6FD6-8D73-F593-6460DC808812}"/>
              </a:ext>
            </a:extLst>
          </p:cNvPr>
          <p:cNvSpPr/>
          <p:nvPr/>
        </p:nvSpPr>
        <p:spPr>
          <a:xfrm>
            <a:off x="3374796" y="3026004"/>
            <a:ext cx="895546" cy="3578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416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2220A-5E42-F54A-9121-AA9B31CB1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D9AB-B673-4D78-9D33-1091E2471EFF}" type="datetime1">
              <a:rPr lang="vi-VN" smtClean="0"/>
              <a:t>24/07/2023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51DB20-E4B4-B792-69AC-17760946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9521" y="5861811"/>
            <a:ext cx="3288422" cy="220818"/>
          </a:xfrm>
        </p:spPr>
        <p:txBody>
          <a:bodyPr/>
          <a:lstStyle/>
          <a:p>
            <a:r>
              <a:rPr lang="en-US"/>
              <a:t>NLP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B764C-999E-2994-578B-A1BDF083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ABE0-C734-4000-8131-1027F4C33563}" type="slidenum">
              <a:rPr lang="en-US" smtClean="0"/>
              <a:t>13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046382-3DEF-BAE7-FE22-2E6B2FD0E825}"/>
              </a:ext>
            </a:extLst>
          </p:cNvPr>
          <p:cNvSpPr txBox="1">
            <a:spLocks/>
          </p:cNvSpPr>
          <p:nvPr/>
        </p:nvSpPr>
        <p:spPr>
          <a:xfrm>
            <a:off x="838200" y="214623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3600" b="1">
                <a:solidFill>
                  <a:schemeClr val="accent1">
                    <a:lumMod val="50000"/>
                  </a:schemeClr>
                </a:solidFill>
                <a:latin typeface="+mn-lt"/>
              </a:rPr>
              <a:t>BERT</a:t>
            </a:r>
            <a:endParaRPr lang="en-US" sz="3600" b="1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24B5A2-FD25-1CBF-DFB8-B48E944AA88E}"/>
              </a:ext>
            </a:extLst>
          </p:cNvPr>
          <p:cNvSpPr txBox="1"/>
          <p:nvPr/>
        </p:nvSpPr>
        <p:spPr>
          <a:xfrm>
            <a:off x="6096000" y="1219689"/>
            <a:ext cx="489251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vi-VN" sz="2400"/>
              <a:t>BERT stand for: Bidirectional Encoder Representation from Transformer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/>
              <a:t>Transformers are made up of stacks of </a:t>
            </a:r>
            <a:r>
              <a:rPr lang="en-US" sz="2400" b="1"/>
              <a:t>transformer blocks</a:t>
            </a:r>
            <a:endParaRPr lang="vi-VN" sz="2400" b="1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vi-VN" sz="2400"/>
              <a:t>S</a:t>
            </a:r>
            <a:r>
              <a:rPr lang="en-US" sz="2400" err="1"/>
              <a:t>imple</a:t>
            </a:r>
            <a:r>
              <a:rPr lang="vi-VN" sz="2400"/>
              <a:t> </a:t>
            </a:r>
            <a:r>
              <a:rPr lang="en-US" sz="2400"/>
              <a:t>linear layers</a:t>
            </a:r>
            <a:r>
              <a:rPr lang="vi-VN" sz="2400"/>
              <a:t> </a:t>
            </a:r>
            <a:r>
              <a:rPr lang="en-US" sz="2400"/>
              <a:t>feedforward networks, and </a:t>
            </a:r>
            <a:r>
              <a:rPr lang="en-US" sz="2400" b="1"/>
              <a:t>self-attention layers</a:t>
            </a:r>
          </a:p>
        </p:txBody>
      </p:sp>
      <p:pic>
        <p:nvPicPr>
          <p:cNvPr id="2050" name="Picture 2" descr="Kiến trúc của Transformer Neural Network. Nguồn ảnh: arXiv:1706.03762 [cs.CL].">
            <a:extLst>
              <a:ext uri="{FF2B5EF4-FFF2-40B4-BE49-F238E27FC236}">
                <a16:creationId xmlns:a16="http://schemas.microsoft.com/office/drawing/2014/main" id="{292E0448-2775-8F3A-1971-0910F13B9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79" y="1219689"/>
            <a:ext cx="5675578" cy="4752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C7DA7A6-1C61-B2BC-093E-5712EA10A1A7}"/>
              </a:ext>
            </a:extLst>
          </p:cNvPr>
          <p:cNvSpPr/>
          <p:nvPr/>
        </p:nvSpPr>
        <p:spPr>
          <a:xfrm>
            <a:off x="2209800" y="3636198"/>
            <a:ext cx="829092" cy="2400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985C50-9880-C30A-E85A-5896A7ABC756}"/>
              </a:ext>
            </a:extLst>
          </p:cNvPr>
          <p:cNvSpPr/>
          <p:nvPr/>
        </p:nvSpPr>
        <p:spPr>
          <a:xfrm>
            <a:off x="3374796" y="3557248"/>
            <a:ext cx="895546" cy="1578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7EC572-6FD6-8D73-F593-6460DC808812}"/>
              </a:ext>
            </a:extLst>
          </p:cNvPr>
          <p:cNvSpPr/>
          <p:nvPr/>
        </p:nvSpPr>
        <p:spPr>
          <a:xfrm>
            <a:off x="3374796" y="2848872"/>
            <a:ext cx="895546" cy="157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59122C-D0FC-48B0-5AAD-8D2023756497}"/>
              </a:ext>
            </a:extLst>
          </p:cNvPr>
          <p:cNvSpPr/>
          <p:nvPr/>
        </p:nvSpPr>
        <p:spPr>
          <a:xfrm>
            <a:off x="2209800" y="2975763"/>
            <a:ext cx="829092" cy="1579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6CC2EB-D94D-37F2-B589-F3787F9B061B}"/>
              </a:ext>
            </a:extLst>
          </p:cNvPr>
          <p:cNvSpPr/>
          <p:nvPr/>
        </p:nvSpPr>
        <p:spPr>
          <a:xfrm>
            <a:off x="3374796" y="2298395"/>
            <a:ext cx="895546" cy="1646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70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2220A-5E42-F54A-9121-AA9B31CB1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D9AB-B673-4D78-9D33-1091E2471EFF}" type="datetime1">
              <a:rPr lang="vi-VN" smtClean="0"/>
              <a:t>24/07/2023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51DB20-E4B4-B792-69AC-17760946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9521" y="5861811"/>
            <a:ext cx="3288422" cy="220818"/>
          </a:xfrm>
        </p:spPr>
        <p:txBody>
          <a:bodyPr/>
          <a:lstStyle/>
          <a:p>
            <a:r>
              <a:rPr lang="en-US"/>
              <a:t>NLP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B764C-999E-2994-578B-A1BDF083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ABE0-C734-4000-8131-1027F4C33563}" type="slidenum">
              <a:rPr lang="en-US" smtClean="0"/>
              <a:t>14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046382-3DEF-BAE7-FE22-2E6B2FD0E825}"/>
              </a:ext>
            </a:extLst>
          </p:cNvPr>
          <p:cNvSpPr txBox="1">
            <a:spLocks/>
          </p:cNvSpPr>
          <p:nvPr/>
        </p:nvSpPr>
        <p:spPr>
          <a:xfrm>
            <a:off x="838200" y="214623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3600" b="1">
                <a:solidFill>
                  <a:schemeClr val="accent1">
                    <a:lumMod val="50000"/>
                  </a:schemeClr>
                </a:solidFill>
                <a:latin typeface="+mn-lt"/>
              </a:rPr>
              <a:t>BERT</a:t>
            </a:r>
            <a:endParaRPr lang="en-US" sz="3600" b="1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2050" name="Picture 2" descr="Kiến trúc của Transformer Neural Network. Nguồn ảnh: arXiv:1706.03762 [cs.CL].">
            <a:extLst>
              <a:ext uri="{FF2B5EF4-FFF2-40B4-BE49-F238E27FC236}">
                <a16:creationId xmlns:a16="http://schemas.microsoft.com/office/drawing/2014/main" id="{292E0448-2775-8F3A-1971-0910F13B9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79" y="1219689"/>
            <a:ext cx="5675578" cy="4752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C7DA7A6-1C61-B2BC-093E-5712EA10A1A7}"/>
              </a:ext>
            </a:extLst>
          </p:cNvPr>
          <p:cNvSpPr/>
          <p:nvPr/>
        </p:nvSpPr>
        <p:spPr>
          <a:xfrm>
            <a:off x="1380708" y="4392891"/>
            <a:ext cx="829092" cy="4163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985C50-9880-C30A-E85A-5896A7ABC756}"/>
              </a:ext>
            </a:extLst>
          </p:cNvPr>
          <p:cNvSpPr/>
          <p:nvPr/>
        </p:nvSpPr>
        <p:spPr>
          <a:xfrm>
            <a:off x="4270341" y="4392891"/>
            <a:ext cx="716437" cy="3291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B1FE4E9-BC40-700B-45F5-A042D9C715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6025" y="1761077"/>
            <a:ext cx="5208161" cy="338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996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2220A-5E42-F54A-9121-AA9B31CB1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D9AB-B673-4D78-9D33-1091E2471EFF}" type="datetime1">
              <a:rPr lang="vi-VN" smtClean="0"/>
              <a:t>24/07/2023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51DB20-E4B4-B792-69AC-17760946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9521" y="5861811"/>
            <a:ext cx="3288422" cy="220818"/>
          </a:xfrm>
        </p:spPr>
        <p:txBody>
          <a:bodyPr/>
          <a:lstStyle/>
          <a:p>
            <a:r>
              <a:rPr lang="en-US"/>
              <a:t>NLP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B764C-999E-2994-578B-A1BDF083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ABE0-C734-4000-8131-1027F4C33563}" type="slidenum">
              <a:rPr lang="en-US" smtClean="0"/>
              <a:t>15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046382-3DEF-BAE7-FE22-2E6B2FD0E825}"/>
              </a:ext>
            </a:extLst>
          </p:cNvPr>
          <p:cNvSpPr txBox="1">
            <a:spLocks/>
          </p:cNvSpPr>
          <p:nvPr/>
        </p:nvSpPr>
        <p:spPr>
          <a:xfrm>
            <a:off x="838200" y="214623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3600" b="1">
                <a:solidFill>
                  <a:schemeClr val="accent1">
                    <a:lumMod val="50000"/>
                  </a:schemeClr>
                </a:solidFill>
                <a:latin typeface="+mn-lt"/>
              </a:rPr>
              <a:t>BERT</a:t>
            </a:r>
            <a:endParaRPr lang="en-US" sz="3600" b="1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2050" name="Picture 2" descr="Kiến trúc của Transformer Neural Network. Nguồn ảnh: arXiv:1706.03762 [cs.CL].">
            <a:extLst>
              <a:ext uri="{FF2B5EF4-FFF2-40B4-BE49-F238E27FC236}">
                <a16:creationId xmlns:a16="http://schemas.microsoft.com/office/drawing/2014/main" id="{292E0448-2775-8F3A-1971-0910F13B9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015" y="1109280"/>
            <a:ext cx="5675578" cy="4752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C7DA7A6-1C61-B2BC-093E-5712EA10A1A7}"/>
              </a:ext>
            </a:extLst>
          </p:cNvPr>
          <p:cNvSpPr/>
          <p:nvPr/>
        </p:nvSpPr>
        <p:spPr>
          <a:xfrm>
            <a:off x="7795967" y="4590854"/>
            <a:ext cx="991068" cy="3829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CC4A211-60B2-2286-F1A5-7F608FC349B6}"/>
              </a:ext>
            </a:extLst>
          </p:cNvPr>
          <p:cNvCxnSpPr>
            <a:cxnSpLocks/>
            <a:stCxn id="7" idx="1"/>
            <a:endCxn id="13" idx="3"/>
          </p:cNvCxnSpPr>
          <p:nvPr/>
        </p:nvCxnSpPr>
        <p:spPr>
          <a:xfrm flipH="1">
            <a:off x="6096000" y="4782345"/>
            <a:ext cx="1699967" cy="137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7775C96C-2B4A-0936-6681-98EA8EA93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517" y="1144180"/>
            <a:ext cx="4847726" cy="431032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0FCBDA5-20F5-D879-2B5A-D74E9A8B2781}"/>
              </a:ext>
            </a:extLst>
          </p:cNvPr>
          <p:cNvSpPr/>
          <p:nvPr/>
        </p:nvSpPr>
        <p:spPr>
          <a:xfrm>
            <a:off x="2284559" y="4465675"/>
            <a:ext cx="3811441" cy="9084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428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0953A6-6126-07FB-3665-AD24A5859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D9AB-B673-4D78-9D33-1091E2471EFF}" type="datetime1">
              <a:rPr lang="vi-VN" smtClean="0"/>
              <a:t>24/07/2023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DA9831-E6C1-3B30-DA20-67D1599C5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CEA9EE-FAC2-129F-B5C1-7F77A6013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ABE0-C734-4000-8131-1027F4C33563}" type="slidenum">
              <a:rPr lang="en-US" smtClean="0"/>
              <a:t>16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589658F-4A6F-BB17-8C25-7355B6CDD18B}"/>
              </a:ext>
            </a:extLst>
          </p:cNvPr>
          <p:cNvSpPr txBox="1">
            <a:spLocks/>
          </p:cNvSpPr>
          <p:nvPr/>
        </p:nvSpPr>
        <p:spPr>
          <a:xfrm>
            <a:off x="838200" y="214623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3600" b="1">
                <a:solidFill>
                  <a:schemeClr val="accent1">
                    <a:lumMod val="50000"/>
                  </a:schemeClr>
                </a:solidFill>
                <a:latin typeface="+mn-lt"/>
              </a:rPr>
              <a:t>Transformer</a:t>
            </a:r>
            <a:endParaRPr lang="en-US" sz="3600" b="1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5E6F96-A245-4B45-F98C-0F6D61210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361" y="1228418"/>
            <a:ext cx="9869277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1791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0BD913-FA57-B074-E1DF-93583D081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D9AB-B673-4D78-9D33-1091E2471EFF}" type="datetime1">
              <a:rPr lang="vi-VN" smtClean="0"/>
              <a:t>24/07/2023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78C29F-76B9-B223-1BE5-A79E9C2CF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99A012-4383-55CB-3333-DCF43554A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ABE0-C734-4000-8131-1027F4C33563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111983-0AF0-3B80-708D-E775F628FB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584827" y="1206644"/>
            <a:ext cx="5331476" cy="21204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5E63C5-AFAC-87D5-D886-0E997526E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897" y="1206644"/>
            <a:ext cx="5297276" cy="212043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6FBB578-A31E-2B3A-60A0-6040AEA26679}"/>
              </a:ext>
            </a:extLst>
          </p:cNvPr>
          <p:cNvSpPr txBox="1">
            <a:spLocks/>
          </p:cNvSpPr>
          <p:nvPr/>
        </p:nvSpPr>
        <p:spPr>
          <a:xfrm>
            <a:off x="838200" y="214623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3600" b="1">
                <a:solidFill>
                  <a:schemeClr val="accent1">
                    <a:lumMod val="50000"/>
                  </a:schemeClr>
                </a:solidFill>
                <a:latin typeface="+mn-lt"/>
              </a:rPr>
              <a:t>Self- Attention</a:t>
            </a:r>
            <a:endParaRPr lang="en-US" sz="3600" b="1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B3C4A1-B172-CB3F-6CB4-6CBC4BF198AE}"/>
              </a:ext>
            </a:extLst>
          </p:cNvPr>
          <p:cNvSpPr txBox="1"/>
          <p:nvPr/>
        </p:nvSpPr>
        <p:spPr>
          <a:xfrm>
            <a:off x="584827" y="3429000"/>
            <a:ext cx="5331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vi-VN"/>
              <a:t>Backward-</a:t>
            </a:r>
            <a:r>
              <a:rPr lang="en-US"/>
              <a:t>looking </a:t>
            </a:r>
            <a:r>
              <a:rPr lang="vi-VN"/>
              <a:t>self-attention</a:t>
            </a:r>
            <a:r>
              <a:rPr lang="en-US"/>
              <a:t>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81C786-0A12-1583-0A1D-38A984D8912B}"/>
              </a:ext>
            </a:extLst>
          </p:cNvPr>
          <p:cNvSpPr txBox="1"/>
          <p:nvPr/>
        </p:nvSpPr>
        <p:spPr>
          <a:xfrm>
            <a:off x="6901135" y="3429000"/>
            <a:ext cx="4114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vi-VN"/>
              <a:t>B</a:t>
            </a:r>
            <a:r>
              <a:rPr lang="en-US" err="1"/>
              <a:t>idirectional</a:t>
            </a:r>
            <a:r>
              <a:rPr lang="en-US"/>
              <a:t> self-attention 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2E98EB-3126-8735-3C89-08A6D1107C5A}"/>
              </a:ext>
            </a:extLst>
          </p:cNvPr>
          <p:cNvSpPr txBox="1"/>
          <p:nvPr/>
        </p:nvSpPr>
        <p:spPr>
          <a:xfrm>
            <a:off x="584827" y="4118676"/>
            <a:ext cx="928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/>
              <a:t>Compare with LSTMs : Can scalable, run paralel </a:t>
            </a:r>
            <a:r>
              <a:rPr lang="vi-VN" sz="1800"/>
              <a:t>→ Reduce time and utilize computation</a:t>
            </a:r>
            <a:r>
              <a:rPr lang="vi-VN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E0070B-7C4D-5A6A-0121-146C54E1E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D9AB-B673-4D78-9D33-1091E2471EFF}" type="datetime1">
              <a:rPr lang="vi-VN" smtClean="0"/>
              <a:t>24/07/2023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3A019D-2106-8789-B3E9-542DFBDC6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BA65C8-2B22-3815-66FC-938E30A23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ABE0-C734-4000-8131-1027F4C33563}" type="slidenum">
              <a:rPr lang="en-US" smtClean="0"/>
              <a:t>18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B7F31A2-C891-89CF-7DBE-C4ACCC6DE403}"/>
              </a:ext>
            </a:extLst>
          </p:cNvPr>
          <p:cNvSpPr txBox="1">
            <a:spLocks/>
          </p:cNvSpPr>
          <p:nvPr/>
        </p:nvSpPr>
        <p:spPr>
          <a:xfrm>
            <a:off x="838200" y="214623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3600" b="1">
                <a:solidFill>
                  <a:schemeClr val="accent1">
                    <a:lumMod val="50000"/>
                  </a:schemeClr>
                </a:solidFill>
                <a:latin typeface="+mn-lt"/>
              </a:rPr>
              <a:t>Masked Language Model</a:t>
            </a:r>
            <a:endParaRPr lang="en-US" sz="3600" b="1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8051B7-A91B-0597-0163-9167E0884AF8}"/>
              </a:ext>
            </a:extLst>
          </p:cNvPr>
          <p:cNvSpPr txBox="1"/>
          <p:nvPr/>
        </p:nvSpPr>
        <p:spPr>
          <a:xfrm>
            <a:off x="838200" y="1540186"/>
            <a:ext cx="43331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/>
              <a:t>Masked Language</a:t>
            </a:r>
            <a:r>
              <a:rPr lang="vi-VN" b="1"/>
              <a:t> </a:t>
            </a:r>
            <a:r>
              <a:rPr lang="en-US" b="1"/>
              <a:t>Modeling (MLM)</a:t>
            </a:r>
            <a:r>
              <a:rPr lang="vi-VN"/>
              <a:t>: </a:t>
            </a:r>
            <a:r>
              <a:rPr lang="en-US"/>
              <a:t>learns to</a:t>
            </a:r>
            <a:r>
              <a:rPr lang="vi-VN"/>
              <a:t> </a:t>
            </a:r>
            <a:r>
              <a:rPr lang="en-US"/>
              <a:t>perform a fill-in-the-blank task, technically called the </a:t>
            </a:r>
            <a:r>
              <a:rPr lang="en-US" b="1"/>
              <a:t>cloze task </a:t>
            </a:r>
            <a:endParaRPr lang="vi-VN" b="1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FBB85288-7949-93FA-E04B-AC5118A66D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3966433"/>
              </p:ext>
            </p:extLst>
          </p:nvPr>
        </p:nvGraphicFramePr>
        <p:xfrm>
          <a:off x="5392131" y="1540186"/>
          <a:ext cx="5740924" cy="37602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D71E271-1BA9-FF48-235A-4E4360087F6D}"/>
              </a:ext>
            </a:extLst>
          </p:cNvPr>
          <p:cNvSpPr txBox="1"/>
          <p:nvPr/>
        </p:nvSpPr>
        <p:spPr>
          <a:xfrm>
            <a:off x="829951" y="2596059"/>
            <a:ext cx="423224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/>
              <a:t>In BERT, </a:t>
            </a:r>
            <a:r>
              <a:rPr lang="en-US" b="1"/>
              <a:t>15%</a:t>
            </a:r>
            <a:r>
              <a:rPr lang="en-US"/>
              <a:t> of the input tokens in a training sequence are sampled for learning</a:t>
            </a:r>
          </a:p>
        </p:txBody>
      </p:sp>
    </p:spTree>
    <p:extLst>
      <p:ext uri="{BB962C8B-B14F-4D97-AF65-F5344CB8AC3E}">
        <p14:creationId xmlns:p14="http://schemas.microsoft.com/office/powerpoint/2010/main" val="2405608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E0070B-7C4D-5A6A-0121-146C54E1E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D9AB-B673-4D78-9D33-1091E2471EFF}" type="datetime1">
              <a:rPr lang="vi-VN" smtClean="0"/>
              <a:t>24/07/2023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3A019D-2106-8789-B3E9-542DFBDC6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BA65C8-2B22-3815-66FC-938E30A23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ABE0-C734-4000-8131-1027F4C33563}" type="slidenum">
              <a:rPr lang="en-US" smtClean="0"/>
              <a:t>19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B7F31A2-C891-89CF-7DBE-C4ACCC6DE403}"/>
              </a:ext>
            </a:extLst>
          </p:cNvPr>
          <p:cNvSpPr txBox="1">
            <a:spLocks/>
          </p:cNvSpPr>
          <p:nvPr/>
        </p:nvSpPr>
        <p:spPr>
          <a:xfrm>
            <a:off x="838200" y="214623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3600" b="1">
                <a:solidFill>
                  <a:schemeClr val="accent1">
                    <a:lumMod val="50000"/>
                  </a:schemeClr>
                </a:solidFill>
                <a:latin typeface="+mn-lt"/>
              </a:rPr>
              <a:t>Masked Language Model</a:t>
            </a:r>
            <a:endParaRPr lang="en-US" sz="3600" b="1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6AD11E-E807-90C7-D7B6-17D9DABBE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29" y="1107746"/>
            <a:ext cx="9964541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745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B8EF2-E6DD-7AE4-4968-E720B189A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9533-08F6-410D-90D3-3F2A59358AD5}" type="datetime1">
              <a:rPr lang="vi-VN" smtClean="0"/>
              <a:t>24/07/2023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FBC76-8BF7-2945-FE82-22BCD3E3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NLP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85FA2-8CA1-C75C-C6DB-0C8C14CB4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ABE0-C734-4000-8131-1027F4C33563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029CBD0D-1629-3458-9A60-65BF7F23FC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1992911"/>
              </p:ext>
            </p:extLst>
          </p:nvPr>
        </p:nvGraphicFramePr>
        <p:xfrm>
          <a:off x="2802834" y="1161037"/>
          <a:ext cx="7046844" cy="4822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99678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9F9487-7C73-C276-1C9D-3992944D7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D9AB-B673-4D78-9D33-1091E2471EFF}" type="datetime1">
              <a:rPr lang="vi-VN" smtClean="0"/>
              <a:t>24/07/2023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E2E5B7-447B-A941-1F82-97080A1EF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3385C-AC16-BCCB-2326-216AAB588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ABE0-C734-4000-8131-1027F4C33563}" type="slidenum">
              <a:rPr lang="en-US" smtClean="0"/>
              <a:t>20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BBD7B7F-3F86-8D54-673F-4DFB7D95D6B9}"/>
              </a:ext>
            </a:extLst>
          </p:cNvPr>
          <p:cNvSpPr txBox="1">
            <a:spLocks/>
          </p:cNvSpPr>
          <p:nvPr/>
        </p:nvSpPr>
        <p:spPr>
          <a:xfrm>
            <a:off x="838200" y="214623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3600" b="1">
                <a:solidFill>
                  <a:schemeClr val="accent1">
                    <a:lumMod val="50000"/>
                  </a:schemeClr>
                </a:solidFill>
                <a:latin typeface="+mn-lt"/>
              </a:rPr>
              <a:t>DefSent</a:t>
            </a:r>
            <a:endParaRPr lang="en-US" sz="3600" b="1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CDD805-6E7F-DE94-3876-A55056E6F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817" y="953534"/>
            <a:ext cx="4011166" cy="5373246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C57129-A6DA-192A-92AD-CEC4D244E0D8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4180114" y="4254249"/>
            <a:ext cx="3478943" cy="388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A950FA8-43BD-03D5-379D-441EFEB7C4B3}"/>
              </a:ext>
            </a:extLst>
          </p:cNvPr>
          <p:cNvSpPr txBox="1"/>
          <p:nvPr/>
        </p:nvSpPr>
        <p:spPr>
          <a:xfrm>
            <a:off x="7659057" y="4069583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/>
              <a:t>CLS, Mean, Max</a:t>
            </a:r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CE58DE-DF18-C967-1EF1-586CE0243B4C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4682532" y="1975010"/>
            <a:ext cx="2150347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D8156F4-D11A-9BA8-5611-788CB48E4BE9}"/>
              </a:ext>
            </a:extLst>
          </p:cNvPr>
          <p:cNvSpPr txBox="1"/>
          <p:nvPr/>
        </p:nvSpPr>
        <p:spPr>
          <a:xfrm>
            <a:off x="6832879" y="1790344"/>
            <a:ext cx="4711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/>
              <a:t>Using Cross-entropy as loss function to train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65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2220A-5E42-F54A-9121-AA9B31CB1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D9AB-B673-4D78-9D33-1091E2471EFF}" type="datetime1">
              <a:rPr lang="vi-VN" smtClean="0"/>
              <a:t>24/07/2023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51DB20-E4B4-B792-69AC-17760946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B764C-999E-2994-578B-A1BDF083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ABE0-C734-4000-8131-1027F4C33563}" type="slidenum">
              <a:rPr lang="en-US" smtClean="0"/>
              <a:t>21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046382-3DEF-BAE7-FE22-2E6B2FD0E825}"/>
              </a:ext>
            </a:extLst>
          </p:cNvPr>
          <p:cNvSpPr txBox="1">
            <a:spLocks/>
          </p:cNvSpPr>
          <p:nvPr/>
        </p:nvSpPr>
        <p:spPr>
          <a:xfrm>
            <a:off x="838200" y="214623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3600" b="1">
                <a:solidFill>
                  <a:schemeClr val="accent1">
                    <a:lumMod val="50000"/>
                  </a:schemeClr>
                </a:solidFill>
                <a:latin typeface="+mn-lt"/>
              </a:rPr>
              <a:t>RoBERTa</a:t>
            </a:r>
            <a:endParaRPr lang="en-US" sz="3600" b="1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24B5A2-FD25-1CBF-DFB8-B48E944AA88E}"/>
              </a:ext>
            </a:extLst>
          </p:cNvPr>
          <p:cNvSpPr txBox="1"/>
          <p:nvPr/>
        </p:nvSpPr>
        <p:spPr>
          <a:xfrm>
            <a:off x="2604769" y="1540186"/>
            <a:ext cx="7811801" cy="3339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sz="2800"/>
              <a:t>Training the model longer, with bigger batches, over more data; 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sz="2800"/>
              <a:t>Removing the next sentence prediction objective; 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sz="2800"/>
              <a:t>Training on longer sequences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sz="2800"/>
              <a:t>Dynamically changing the masking pattern applied to the training data.</a:t>
            </a:r>
          </a:p>
        </p:txBody>
      </p:sp>
    </p:spTree>
    <p:extLst>
      <p:ext uri="{BB962C8B-B14F-4D97-AF65-F5344CB8AC3E}">
        <p14:creationId xmlns:p14="http://schemas.microsoft.com/office/powerpoint/2010/main" val="2237671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B8EF2-E6DD-7AE4-4968-E720B189A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2DEE4-6595-4986-AFB0-3FE0EA6BD7FC}" type="datetime1">
              <a:rPr lang="vi-VN" smtClean="0"/>
              <a:t>24/07/2023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FBC76-8BF7-2945-FE82-22BCD3E3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NLP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85FA2-8CA1-C75C-C6DB-0C8C14CB4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ABE0-C734-4000-8131-1027F4C33563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029CBD0D-1629-3458-9A60-65BF7F23FC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5388622"/>
              </p:ext>
            </p:extLst>
          </p:nvPr>
        </p:nvGraphicFramePr>
        <p:xfrm>
          <a:off x="2802834" y="1161037"/>
          <a:ext cx="7046844" cy="4822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5482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2220A-5E42-F54A-9121-AA9B31CB1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D9AB-B673-4D78-9D33-1091E2471EFF}" type="datetime1">
              <a:rPr lang="vi-VN" smtClean="0"/>
              <a:t>24/07/2023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51DB20-E4B4-B792-69AC-17760946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B764C-999E-2994-578B-A1BDF083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ABE0-C734-4000-8131-1027F4C33563}" type="slidenum">
              <a:rPr lang="en-US" smtClean="0"/>
              <a:t>23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046382-3DEF-BAE7-FE22-2E6B2FD0E825}"/>
              </a:ext>
            </a:extLst>
          </p:cNvPr>
          <p:cNvSpPr txBox="1">
            <a:spLocks/>
          </p:cNvSpPr>
          <p:nvPr/>
        </p:nvSpPr>
        <p:spPr>
          <a:xfrm>
            <a:off x="838200" y="214623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3600" b="1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3600" b="1">
                <a:solidFill>
                  <a:schemeClr val="accent1">
                    <a:lumMod val="50000"/>
                  </a:schemeClr>
                </a:solidFill>
                <a:latin typeface="+mn-lt"/>
              </a:rPr>
              <a:t>Word prediction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BDE83E-E457-37B4-5237-7B83F83FA684}"/>
              </a:ext>
            </a:extLst>
          </p:cNvPr>
          <p:cNvSpPr txBox="1"/>
          <p:nvPr/>
        </p:nvSpPr>
        <p:spPr>
          <a:xfrm>
            <a:off x="1943880" y="1131069"/>
            <a:ext cx="830423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800"/>
              <a:t>Oxford Dictionary dataset from </a:t>
            </a:r>
            <a:r>
              <a:rPr lang="en-US" sz="2800" b="0" i="0" u="sng">
                <a:solidFill>
                  <a:srgbClr val="2D4866"/>
                </a:solidFill>
                <a:effectLst/>
                <a:latin typeface="-apple-system"/>
                <a:hlinkClick r:id="rId2"/>
              </a:rPr>
              <a:t>Learning to Describe Unknown Phrases with Local and Global Contexts</a:t>
            </a:r>
            <a:endParaRPr lang="en-US" sz="2800" b="0" i="0">
              <a:solidFill>
                <a:srgbClr val="212529"/>
              </a:solidFill>
              <a:effectLst/>
              <a:latin typeface="-apple-syste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73C052-BD75-7246-436D-39C6E30D964E}"/>
              </a:ext>
            </a:extLst>
          </p:cNvPr>
          <p:cNvSpPr txBox="1"/>
          <p:nvPr/>
        </p:nvSpPr>
        <p:spPr>
          <a:xfrm>
            <a:off x="2853954" y="2097448"/>
            <a:ext cx="6484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u="none" strike="noStrike">
                <a:solidFill>
                  <a:schemeClr val="bg1">
                    <a:lumMod val="65000"/>
                  </a:schemeClr>
                </a:solidFill>
                <a:effectLst/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Shonosuke Ishiwatari</a:t>
            </a:r>
            <a:r>
              <a:rPr lang="en-US" b="0" i="0">
                <a:solidFill>
                  <a:schemeClr val="bg1">
                    <a:lumMod val="65000"/>
                  </a:schemeClr>
                </a:solidFill>
                <a:effectLst/>
                <a:latin typeface="-apple-system"/>
              </a:rPr>
              <a:t>, </a:t>
            </a:r>
            <a:r>
              <a:rPr lang="en-US" b="0" i="0" u="none" strike="noStrike">
                <a:solidFill>
                  <a:schemeClr val="bg1">
                    <a:lumMod val="65000"/>
                  </a:schemeClr>
                </a:solidFill>
                <a:effectLst/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Hiroaki Hayashi</a:t>
            </a:r>
            <a:r>
              <a:rPr lang="en-US" b="0" i="0">
                <a:solidFill>
                  <a:schemeClr val="bg1">
                    <a:lumMod val="65000"/>
                  </a:schemeClr>
                </a:solidFill>
                <a:effectLst/>
                <a:latin typeface="-apple-system"/>
              </a:rPr>
              <a:t>, </a:t>
            </a:r>
            <a:r>
              <a:rPr lang="en-US" b="0" i="0" u="none" strike="noStrike">
                <a:solidFill>
                  <a:schemeClr val="bg1">
                    <a:lumMod val="65000"/>
                  </a:schemeClr>
                </a:solidFill>
                <a:effectLst/>
                <a:latin typeface="-apple-syste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Naoki Yoshinaga</a:t>
            </a:r>
            <a:r>
              <a:rPr lang="en-US" b="0" i="0">
                <a:solidFill>
                  <a:schemeClr val="bg1">
                    <a:lumMod val="65000"/>
                  </a:schemeClr>
                </a:solidFill>
                <a:effectLst/>
                <a:latin typeface="-apple-system"/>
              </a:rPr>
              <a:t>, </a:t>
            </a:r>
            <a:r>
              <a:rPr lang="en-US" b="0" i="0" u="none" strike="noStrike">
                <a:solidFill>
                  <a:schemeClr val="bg1">
                    <a:lumMod val="65000"/>
                  </a:schemeClr>
                </a:solidFill>
                <a:effectLst/>
                <a:latin typeface="-apple-system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Graham Neubig</a:t>
            </a:r>
            <a:r>
              <a:rPr lang="en-US" b="0" i="0">
                <a:solidFill>
                  <a:schemeClr val="bg1">
                    <a:lumMod val="65000"/>
                  </a:schemeClr>
                </a:solidFill>
                <a:effectLst/>
                <a:latin typeface="-apple-system"/>
              </a:rPr>
              <a:t>, </a:t>
            </a:r>
            <a:r>
              <a:rPr lang="en-US" b="0" i="0" u="none" strike="noStrike">
                <a:solidFill>
                  <a:schemeClr val="bg1">
                    <a:lumMod val="65000"/>
                  </a:schemeClr>
                </a:solidFill>
                <a:effectLst/>
                <a:latin typeface="-apple-system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Shoetsu Sato</a:t>
            </a:r>
            <a:r>
              <a:rPr lang="en-US" b="0" i="0">
                <a:solidFill>
                  <a:schemeClr val="bg1">
                    <a:lumMod val="65000"/>
                  </a:schemeClr>
                </a:solidFill>
                <a:effectLst/>
                <a:latin typeface="-apple-system"/>
              </a:rPr>
              <a:t>, </a:t>
            </a:r>
            <a:r>
              <a:rPr lang="en-US" b="0" i="0" u="none" strike="noStrike">
                <a:solidFill>
                  <a:schemeClr val="bg1">
                    <a:lumMod val="65000"/>
                  </a:schemeClr>
                </a:solidFill>
                <a:effectLst/>
                <a:latin typeface="-apple-system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Masashi Toyoda</a:t>
            </a:r>
            <a:r>
              <a:rPr lang="en-US" b="0" i="0">
                <a:solidFill>
                  <a:schemeClr val="bg1">
                    <a:lumMod val="65000"/>
                  </a:schemeClr>
                </a:solidFill>
                <a:effectLst/>
                <a:latin typeface="-apple-system"/>
              </a:rPr>
              <a:t>, </a:t>
            </a:r>
            <a:r>
              <a:rPr lang="en-US" b="0" i="0" u="none" strike="noStrike">
                <a:solidFill>
                  <a:schemeClr val="bg1">
                    <a:lumMod val="65000"/>
                  </a:schemeClr>
                </a:solidFill>
                <a:effectLst/>
                <a:latin typeface="-apple-system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Masaru Kitsuregawa</a:t>
            </a:r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8CEA91-E24E-88A4-B9B2-B9B7DA13FB89}"/>
              </a:ext>
            </a:extLst>
          </p:cNvPr>
          <p:cNvSpPr txBox="1"/>
          <p:nvPr/>
        </p:nvSpPr>
        <p:spPr>
          <a:xfrm>
            <a:off x="2853955" y="2708726"/>
            <a:ext cx="6484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u="none" strike="noStrike">
                <a:solidFill>
                  <a:schemeClr val="bg1">
                    <a:lumMod val="65000"/>
                  </a:schemeClr>
                </a:solidFill>
                <a:effectLst/>
                <a:latin typeface="-apple-system"/>
              </a:rPr>
              <a:t>NAACL 2019</a:t>
            </a:r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1BACDFF-D998-D77C-9222-937F5198A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575374"/>
              </p:ext>
            </p:extLst>
          </p:nvPr>
        </p:nvGraphicFramePr>
        <p:xfrm>
          <a:off x="3293359" y="3264630"/>
          <a:ext cx="5605282" cy="265176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2099275">
                  <a:extLst>
                    <a:ext uri="{9D8B030D-6E8A-4147-A177-3AD203B41FA5}">
                      <a16:colId xmlns:a16="http://schemas.microsoft.com/office/drawing/2014/main" val="3481941933"/>
                    </a:ext>
                  </a:extLst>
                </a:gridCol>
                <a:gridCol w="995533">
                  <a:extLst>
                    <a:ext uri="{9D8B030D-6E8A-4147-A177-3AD203B41FA5}">
                      <a16:colId xmlns:a16="http://schemas.microsoft.com/office/drawing/2014/main" val="96363748"/>
                    </a:ext>
                  </a:extLst>
                </a:gridCol>
                <a:gridCol w="1298521">
                  <a:extLst>
                    <a:ext uri="{9D8B030D-6E8A-4147-A177-3AD203B41FA5}">
                      <a16:colId xmlns:a16="http://schemas.microsoft.com/office/drawing/2014/main" val="3585738444"/>
                    </a:ext>
                  </a:extLst>
                </a:gridCol>
                <a:gridCol w="1211953">
                  <a:extLst>
                    <a:ext uri="{9D8B030D-6E8A-4147-A177-3AD203B41FA5}">
                      <a16:colId xmlns:a16="http://schemas.microsoft.com/office/drawing/2014/main" val="337548622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All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Words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   Definitions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 Avg. length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0782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Train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29,413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97,759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9.921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537502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Dev    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3,677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12,127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9.874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250041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Test   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3,677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12,433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9.846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256692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In BERT vocab. 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Words  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Definitions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Avg. length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1681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Train          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7,732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54,142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9.531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451564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Dev           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936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6,544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9.512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51450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Test       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979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6,930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9.551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008016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In RoBERTa vocab.  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Words  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Definitions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 Avg. length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14104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Train             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7,269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53,935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9.376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998996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Dev               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6,625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9.372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688281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Test               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6,945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9.41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6873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48384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2220A-5E42-F54A-9121-AA9B31CB1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D9AB-B673-4D78-9D33-1091E2471EFF}" type="datetime1">
              <a:rPr lang="vi-VN" smtClean="0"/>
              <a:t>24/07/2023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51DB20-E4B4-B792-69AC-17760946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B764C-999E-2994-578B-A1BDF083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ABE0-C734-4000-8131-1027F4C33563}" type="slidenum">
              <a:rPr lang="en-US" smtClean="0"/>
              <a:t>24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046382-3DEF-BAE7-FE22-2E6B2FD0E825}"/>
              </a:ext>
            </a:extLst>
          </p:cNvPr>
          <p:cNvSpPr txBox="1">
            <a:spLocks/>
          </p:cNvSpPr>
          <p:nvPr/>
        </p:nvSpPr>
        <p:spPr>
          <a:xfrm>
            <a:off x="838200" y="214623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3600" b="1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3600" b="1">
                <a:solidFill>
                  <a:schemeClr val="accent1">
                    <a:lumMod val="50000"/>
                  </a:schemeClr>
                </a:solidFill>
                <a:latin typeface="+mn-lt"/>
              </a:rPr>
              <a:t>Word prediction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C804663-A756-20BF-F3F6-256389087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514" y="1774008"/>
            <a:ext cx="4830526" cy="386905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BB790CC-0B86-2559-F75D-5F35F1CE1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658" y="2694532"/>
            <a:ext cx="4830525" cy="31087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5E069A1-6771-CFFB-CFC9-4EE1B685F0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1658" y="4171328"/>
            <a:ext cx="4830542" cy="31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153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2220A-5E42-F54A-9121-AA9B31CB1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D9AB-B673-4D78-9D33-1091E2471EFF}" type="datetime1">
              <a:rPr lang="vi-VN" smtClean="0"/>
              <a:t>24/07/2023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51DB20-E4B4-B792-69AC-17760946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B764C-999E-2994-578B-A1BDF083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ABE0-C734-4000-8131-1027F4C33563}" type="slidenum">
              <a:rPr lang="en-US" smtClean="0"/>
              <a:t>25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046382-3DEF-BAE7-FE22-2E6B2FD0E825}"/>
              </a:ext>
            </a:extLst>
          </p:cNvPr>
          <p:cNvSpPr txBox="1">
            <a:spLocks/>
          </p:cNvSpPr>
          <p:nvPr/>
        </p:nvSpPr>
        <p:spPr>
          <a:xfrm>
            <a:off x="838200" y="214623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3600" b="1">
                <a:solidFill>
                  <a:schemeClr val="accent1">
                    <a:lumMod val="50000"/>
                  </a:schemeClr>
                </a:solidFill>
                <a:latin typeface="+mn-lt"/>
              </a:rPr>
              <a:t>Semantic Textual Similarity</a:t>
            </a:r>
            <a:r>
              <a:rPr lang="en-US" sz="3600" b="1">
                <a:solidFill>
                  <a:schemeClr val="accent1">
                    <a:lumMod val="50000"/>
                  </a:schemeClr>
                </a:solidFill>
                <a:latin typeface="+mn-lt"/>
              </a:rPr>
              <a:t>(STS)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917EF8-F1A1-8F6A-E323-FEEDE4746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48530"/>
            <a:ext cx="10645955" cy="35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087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2220A-5E42-F54A-9121-AA9B31CB1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D9AB-B673-4D78-9D33-1091E2471EFF}" type="datetime1">
              <a:rPr lang="vi-VN" smtClean="0"/>
              <a:t>24/07/2023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51DB20-E4B4-B792-69AC-17760946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B764C-999E-2994-578B-A1BDF083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ABE0-C734-4000-8131-1027F4C33563}" type="slidenum">
              <a:rPr lang="en-US" smtClean="0"/>
              <a:t>26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046382-3DEF-BAE7-FE22-2E6B2FD0E825}"/>
              </a:ext>
            </a:extLst>
          </p:cNvPr>
          <p:cNvSpPr txBox="1">
            <a:spLocks/>
          </p:cNvSpPr>
          <p:nvPr/>
        </p:nvSpPr>
        <p:spPr>
          <a:xfrm>
            <a:off x="838200" y="214623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3600" b="1">
                <a:solidFill>
                  <a:schemeClr val="accent1">
                    <a:lumMod val="50000"/>
                  </a:schemeClr>
                </a:solidFill>
                <a:latin typeface="+mn-lt"/>
              </a:rPr>
              <a:t>Semantic Textual Similarity</a:t>
            </a:r>
            <a:r>
              <a:rPr lang="en-US" sz="3600" b="1">
                <a:solidFill>
                  <a:schemeClr val="accent1">
                    <a:lumMod val="50000"/>
                  </a:schemeClr>
                </a:solidFill>
                <a:latin typeface="+mn-lt"/>
              </a:rPr>
              <a:t>(STS)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A94734C-3C15-00AB-A275-F1F676A69C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694785"/>
              </p:ext>
            </p:extLst>
          </p:nvPr>
        </p:nvGraphicFramePr>
        <p:xfrm>
          <a:off x="2098534" y="1962259"/>
          <a:ext cx="7994931" cy="34248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7932">
                  <a:extLst>
                    <a:ext uri="{9D8B030D-6E8A-4147-A177-3AD203B41FA5}">
                      <a16:colId xmlns:a16="http://schemas.microsoft.com/office/drawing/2014/main" val="2400631291"/>
                    </a:ext>
                  </a:extLst>
                </a:gridCol>
                <a:gridCol w="987932">
                  <a:extLst>
                    <a:ext uri="{9D8B030D-6E8A-4147-A177-3AD203B41FA5}">
                      <a16:colId xmlns:a16="http://schemas.microsoft.com/office/drawing/2014/main" val="2428130267"/>
                    </a:ext>
                  </a:extLst>
                </a:gridCol>
                <a:gridCol w="987932">
                  <a:extLst>
                    <a:ext uri="{9D8B030D-6E8A-4147-A177-3AD203B41FA5}">
                      <a16:colId xmlns:a16="http://schemas.microsoft.com/office/drawing/2014/main" val="2452190171"/>
                    </a:ext>
                  </a:extLst>
                </a:gridCol>
                <a:gridCol w="987932">
                  <a:extLst>
                    <a:ext uri="{9D8B030D-6E8A-4147-A177-3AD203B41FA5}">
                      <a16:colId xmlns:a16="http://schemas.microsoft.com/office/drawing/2014/main" val="3879708338"/>
                    </a:ext>
                  </a:extLst>
                </a:gridCol>
                <a:gridCol w="987932">
                  <a:extLst>
                    <a:ext uri="{9D8B030D-6E8A-4147-A177-3AD203B41FA5}">
                      <a16:colId xmlns:a16="http://schemas.microsoft.com/office/drawing/2014/main" val="1801143001"/>
                    </a:ext>
                  </a:extLst>
                </a:gridCol>
                <a:gridCol w="987932">
                  <a:extLst>
                    <a:ext uri="{9D8B030D-6E8A-4147-A177-3AD203B41FA5}">
                      <a16:colId xmlns:a16="http://schemas.microsoft.com/office/drawing/2014/main" val="4125184648"/>
                    </a:ext>
                  </a:extLst>
                </a:gridCol>
                <a:gridCol w="987932">
                  <a:extLst>
                    <a:ext uri="{9D8B030D-6E8A-4147-A177-3AD203B41FA5}">
                      <a16:colId xmlns:a16="http://schemas.microsoft.com/office/drawing/2014/main" val="1064346491"/>
                    </a:ext>
                  </a:extLst>
                </a:gridCol>
                <a:gridCol w="1079407">
                  <a:extLst>
                    <a:ext uri="{9D8B030D-6E8A-4147-A177-3AD203B41FA5}">
                      <a16:colId xmlns:a16="http://schemas.microsoft.com/office/drawing/2014/main" val="2827105013"/>
                    </a:ext>
                  </a:extLst>
                </a:gridCol>
              </a:tblGrid>
              <a:tr h="2634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sts12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sts13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sts14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sts15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sts16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stsB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sickR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avg mode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37463"/>
                  </a:ext>
                </a:extLst>
              </a:tr>
              <a:tr h="2634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66.448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79.946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68.042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76.941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75.009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76.743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71.589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73.531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9642512"/>
                  </a:ext>
                </a:extLst>
              </a:tr>
              <a:tr h="2634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65.996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82.346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72.274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78.666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75.315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78.881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70.791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74.896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3183937"/>
                  </a:ext>
                </a:extLst>
              </a:tr>
              <a:tr h="2634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63.519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81.728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71.966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78.216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74.727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77.722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70.644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74.075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2465653"/>
                  </a:ext>
                </a:extLst>
              </a:tr>
              <a:tr h="2634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64.446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82.001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69.375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80.390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74.265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75.214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72.743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74.062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01795"/>
                  </a:ext>
                </a:extLst>
              </a:tr>
              <a:tr h="2634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60.849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82.076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73.009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80.055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76.625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79.514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73.213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75.049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4644138"/>
                  </a:ext>
                </a:extLst>
              </a:tr>
              <a:tr h="2634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57.379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80.675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72.122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77.572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74.722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77.552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71.989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73.144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5297862"/>
                  </a:ext>
                </a:extLst>
              </a:tr>
              <a:tr h="2634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66.431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80.958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71.950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80.120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78.598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80.348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74.349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76.108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5619211"/>
                  </a:ext>
                </a:extLst>
              </a:tr>
              <a:tr h="2634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59.968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77.366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68.844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76.478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76.815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78.992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72.453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72.988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9858816"/>
                  </a:ext>
                </a:extLst>
              </a:tr>
              <a:tr h="2634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63.560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77.626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68.012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77.534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78.222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80.356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73.770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74.154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006836"/>
                  </a:ext>
                </a:extLst>
              </a:tr>
              <a:tr h="2634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64.413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79.298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72.893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75.870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76.984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80.204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74.776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74.920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2258370"/>
                  </a:ext>
                </a:extLst>
              </a:tr>
              <a:tr h="2634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54.017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70.686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66.853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73.120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73.636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80.527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73.906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70.392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6675040"/>
                  </a:ext>
                </a:extLst>
              </a:tr>
              <a:tr h="2634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61.099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79.687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71.361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76.857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78.685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80.693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72.933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74.473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53" marR="9853" marT="98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6078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5573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2220A-5E42-F54A-9121-AA9B31CB1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D9AB-B673-4D78-9D33-1091E2471EFF}" type="datetime1">
              <a:rPr lang="vi-VN" smtClean="0"/>
              <a:t>24/07/2023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51DB20-E4B4-B792-69AC-17760946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B764C-999E-2994-578B-A1BDF083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ABE0-C734-4000-8131-1027F4C33563}" type="slidenum">
              <a:rPr lang="en-US" smtClean="0"/>
              <a:t>27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046382-3DEF-BAE7-FE22-2E6B2FD0E825}"/>
              </a:ext>
            </a:extLst>
          </p:cNvPr>
          <p:cNvSpPr txBox="1">
            <a:spLocks/>
          </p:cNvSpPr>
          <p:nvPr/>
        </p:nvSpPr>
        <p:spPr>
          <a:xfrm>
            <a:off x="838200" y="214623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3600" b="1">
                <a:solidFill>
                  <a:schemeClr val="accent1">
                    <a:lumMod val="50000"/>
                  </a:schemeClr>
                </a:solidFill>
                <a:latin typeface="+mn-lt"/>
              </a:rPr>
              <a:t>Semantic Textual Similarity</a:t>
            </a:r>
            <a:r>
              <a:rPr lang="en-US" sz="3600" b="1">
                <a:solidFill>
                  <a:schemeClr val="accent1">
                    <a:lumMod val="50000"/>
                  </a:schemeClr>
                </a:solidFill>
                <a:latin typeface="+mn-lt"/>
              </a:rPr>
              <a:t>(STS)</a:t>
            </a:r>
          </a:p>
        </p:txBody>
      </p:sp>
      <p:pic>
        <p:nvPicPr>
          <p:cNvPr id="8" name="Picture 7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D3DA6494-55FD-5C79-E573-07C7DDD05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83" y="1175197"/>
            <a:ext cx="10683433" cy="497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034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2220A-5E42-F54A-9121-AA9B31CB1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D9AB-B673-4D78-9D33-1091E2471EFF}" type="datetime1">
              <a:rPr lang="vi-VN" smtClean="0"/>
              <a:t>24/07/2023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51DB20-E4B4-B792-69AC-17760946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B764C-999E-2994-578B-A1BDF083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ABE0-C734-4000-8131-1027F4C33563}" type="slidenum">
              <a:rPr lang="en-US" smtClean="0"/>
              <a:t>28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046382-3DEF-BAE7-FE22-2E6B2FD0E825}"/>
              </a:ext>
            </a:extLst>
          </p:cNvPr>
          <p:cNvSpPr txBox="1">
            <a:spLocks/>
          </p:cNvSpPr>
          <p:nvPr/>
        </p:nvSpPr>
        <p:spPr>
          <a:xfrm>
            <a:off x="838200" y="214623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3600" b="1">
                <a:solidFill>
                  <a:schemeClr val="accent1">
                    <a:lumMod val="50000"/>
                  </a:schemeClr>
                </a:solidFill>
                <a:latin typeface="+mn-lt"/>
              </a:rPr>
              <a:t>Semantic Textual Similarity</a:t>
            </a:r>
            <a:r>
              <a:rPr lang="en-US" sz="3600" b="1">
                <a:solidFill>
                  <a:schemeClr val="accent1">
                    <a:lumMod val="50000"/>
                  </a:schemeClr>
                </a:solidFill>
                <a:latin typeface="+mn-lt"/>
              </a:rPr>
              <a:t>(STS)</a:t>
            </a:r>
          </a:p>
        </p:txBody>
      </p:sp>
      <p:pic>
        <p:nvPicPr>
          <p:cNvPr id="7" name="Picture 6" descr="A picture containing text, screenshot, font, parallel&#10;&#10;Description automatically generated">
            <a:extLst>
              <a:ext uri="{FF2B5EF4-FFF2-40B4-BE49-F238E27FC236}">
                <a16:creationId xmlns:a16="http://schemas.microsoft.com/office/drawing/2014/main" id="{B2FFA84D-D88B-0591-B04E-3C676EDD1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62" y="1260834"/>
            <a:ext cx="10709476" cy="499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3230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2220A-5E42-F54A-9121-AA9B31CB1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D9AB-B673-4D78-9D33-1091E2471EFF}" type="datetime1">
              <a:rPr lang="vi-VN" smtClean="0"/>
              <a:t>24/07/2023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51DB20-E4B4-B792-69AC-17760946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B764C-999E-2994-578B-A1BDF083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ABE0-C734-4000-8131-1027F4C33563}" type="slidenum">
              <a:rPr lang="en-US" smtClean="0"/>
              <a:t>29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046382-3DEF-BAE7-FE22-2E6B2FD0E825}"/>
              </a:ext>
            </a:extLst>
          </p:cNvPr>
          <p:cNvSpPr txBox="1">
            <a:spLocks/>
          </p:cNvSpPr>
          <p:nvPr/>
        </p:nvSpPr>
        <p:spPr>
          <a:xfrm>
            <a:off x="838200" y="214623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3600" b="1">
                <a:solidFill>
                  <a:schemeClr val="accent1">
                    <a:lumMod val="50000"/>
                  </a:schemeClr>
                </a:solidFill>
                <a:latin typeface="+mn-lt"/>
              </a:rPr>
              <a:t>Semantic Textual Similarity</a:t>
            </a:r>
            <a:r>
              <a:rPr lang="en-US" sz="3600" b="1">
                <a:solidFill>
                  <a:schemeClr val="accent1">
                    <a:lumMod val="50000"/>
                  </a:schemeClr>
                </a:solidFill>
                <a:latin typeface="+mn-lt"/>
              </a:rPr>
              <a:t>(STS)</a:t>
            </a:r>
          </a:p>
        </p:txBody>
      </p:sp>
      <p:pic>
        <p:nvPicPr>
          <p:cNvPr id="8" name="Picture 7" descr="A picture containing text, screenshot, line, parallel&#10;&#10;Description automatically generated">
            <a:extLst>
              <a:ext uri="{FF2B5EF4-FFF2-40B4-BE49-F238E27FC236}">
                <a16:creationId xmlns:a16="http://schemas.microsoft.com/office/drawing/2014/main" id="{79ED2A56-E9E1-EF07-701C-B1CF00A88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07" y="1138117"/>
            <a:ext cx="10613985" cy="494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349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B8EF2-E6DD-7AE4-4968-E720B189A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2DEE4-6595-4986-AFB0-3FE0EA6BD7FC}" type="datetime1">
              <a:rPr lang="vi-VN" smtClean="0"/>
              <a:t>24/07/2023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FBC76-8BF7-2945-FE82-22BCD3E3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NLP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85FA2-8CA1-C75C-C6DB-0C8C14CB4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ABE0-C734-4000-8131-1027F4C33563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029CBD0D-1629-3458-9A60-65BF7F23FC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1996472"/>
              </p:ext>
            </p:extLst>
          </p:nvPr>
        </p:nvGraphicFramePr>
        <p:xfrm>
          <a:off x="2802834" y="1161037"/>
          <a:ext cx="7046844" cy="4822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3296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2220A-5E42-F54A-9121-AA9B31CB1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D9AB-B673-4D78-9D33-1091E2471EFF}" type="datetime1">
              <a:rPr lang="vi-VN" smtClean="0"/>
              <a:t>24/07/2023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51DB20-E4B4-B792-69AC-17760946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B764C-999E-2994-578B-A1BDF083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ABE0-C734-4000-8131-1027F4C33563}" type="slidenum">
              <a:rPr lang="en-US" smtClean="0"/>
              <a:t>30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046382-3DEF-BAE7-FE22-2E6B2FD0E825}"/>
              </a:ext>
            </a:extLst>
          </p:cNvPr>
          <p:cNvSpPr txBox="1">
            <a:spLocks/>
          </p:cNvSpPr>
          <p:nvPr/>
        </p:nvSpPr>
        <p:spPr>
          <a:xfrm>
            <a:off x="838200" y="214623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3600" b="1">
                <a:solidFill>
                  <a:schemeClr val="accent1">
                    <a:lumMod val="50000"/>
                  </a:schemeClr>
                </a:solidFill>
                <a:latin typeface="+mn-lt"/>
              </a:rPr>
              <a:t>Semantic Textual Similarity</a:t>
            </a:r>
            <a:r>
              <a:rPr lang="en-US" sz="3600" b="1">
                <a:solidFill>
                  <a:schemeClr val="accent1">
                    <a:lumMod val="50000"/>
                  </a:schemeClr>
                </a:solidFill>
                <a:latin typeface="+mn-lt"/>
              </a:rPr>
              <a:t>(STS)</a:t>
            </a:r>
          </a:p>
        </p:txBody>
      </p:sp>
      <p:pic>
        <p:nvPicPr>
          <p:cNvPr id="7" name="Picture 6" descr="A picture containing text, screenshot, parallel, line&#10;&#10;Description automatically generated">
            <a:extLst>
              <a:ext uri="{FF2B5EF4-FFF2-40B4-BE49-F238E27FC236}">
                <a16:creationId xmlns:a16="http://schemas.microsoft.com/office/drawing/2014/main" id="{34D8AEEB-4A9B-BB32-0F0C-C0F84FEB2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11" y="1124394"/>
            <a:ext cx="10891777" cy="507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972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2220A-5E42-F54A-9121-AA9B31CB1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D9AB-B673-4D78-9D33-1091E2471EFF}" type="datetime1">
              <a:rPr lang="vi-VN" smtClean="0"/>
              <a:t>24/07/2023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51DB20-E4B4-B792-69AC-17760946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B764C-999E-2994-578B-A1BDF083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ABE0-C734-4000-8131-1027F4C33563}" type="slidenum">
              <a:rPr lang="en-US" smtClean="0"/>
              <a:t>31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046382-3DEF-BAE7-FE22-2E6B2FD0E825}"/>
              </a:ext>
            </a:extLst>
          </p:cNvPr>
          <p:cNvSpPr txBox="1">
            <a:spLocks/>
          </p:cNvSpPr>
          <p:nvPr/>
        </p:nvSpPr>
        <p:spPr>
          <a:xfrm>
            <a:off x="838200" y="214623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3600" b="1">
                <a:solidFill>
                  <a:schemeClr val="accent1">
                    <a:lumMod val="50000"/>
                  </a:schemeClr>
                </a:solidFill>
                <a:latin typeface="+mn-lt"/>
              </a:rPr>
              <a:t>Semantic Textual Similarity</a:t>
            </a:r>
            <a:r>
              <a:rPr lang="en-US" sz="3600" b="1">
                <a:solidFill>
                  <a:schemeClr val="accent1">
                    <a:lumMod val="50000"/>
                  </a:schemeClr>
                </a:solidFill>
                <a:latin typeface="+mn-lt"/>
              </a:rPr>
              <a:t>(STS)</a:t>
            </a:r>
          </a:p>
        </p:txBody>
      </p:sp>
      <p:pic>
        <p:nvPicPr>
          <p:cNvPr id="8" name="Picture 7" descr="A picture containing text, screenshot, parallel, line&#10;&#10;Description automatically generated">
            <a:extLst>
              <a:ext uri="{FF2B5EF4-FFF2-40B4-BE49-F238E27FC236}">
                <a16:creationId xmlns:a16="http://schemas.microsoft.com/office/drawing/2014/main" id="{B6B1C5A0-FF59-72A4-883E-7B46B8A5A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26" y="1090559"/>
            <a:ext cx="11088547" cy="516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155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2220A-5E42-F54A-9121-AA9B31CB1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D9AB-B673-4D78-9D33-1091E2471EFF}" type="datetime1">
              <a:rPr lang="vi-VN" smtClean="0"/>
              <a:t>24/07/2023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51DB20-E4B4-B792-69AC-17760946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B764C-999E-2994-578B-A1BDF083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ABE0-C734-4000-8131-1027F4C33563}" type="slidenum">
              <a:rPr lang="en-US" smtClean="0"/>
              <a:t>32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046382-3DEF-BAE7-FE22-2E6B2FD0E825}"/>
              </a:ext>
            </a:extLst>
          </p:cNvPr>
          <p:cNvSpPr txBox="1">
            <a:spLocks/>
          </p:cNvSpPr>
          <p:nvPr/>
        </p:nvSpPr>
        <p:spPr>
          <a:xfrm>
            <a:off x="838200" y="214623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3600" b="1">
                <a:solidFill>
                  <a:schemeClr val="accent1">
                    <a:lumMod val="50000"/>
                  </a:schemeClr>
                </a:solidFill>
                <a:latin typeface="+mn-lt"/>
              </a:rPr>
              <a:t>Semantic Textual Similarity</a:t>
            </a:r>
            <a:r>
              <a:rPr lang="en-US" sz="3600" b="1">
                <a:solidFill>
                  <a:schemeClr val="accent1">
                    <a:lumMod val="50000"/>
                  </a:schemeClr>
                </a:solidFill>
                <a:latin typeface="+mn-lt"/>
              </a:rPr>
              <a:t>(STS)</a:t>
            </a:r>
          </a:p>
        </p:txBody>
      </p:sp>
      <p:pic>
        <p:nvPicPr>
          <p:cNvPr id="7" name="Picture 6" descr="A picture containing text, screenshot, parallel, line&#10;&#10;Description automatically generated">
            <a:extLst>
              <a:ext uri="{FF2B5EF4-FFF2-40B4-BE49-F238E27FC236}">
                <a16:creationId xmlns:a16="http://schemas.microsoft.com/office/drawing/2014/main" id="{1C48F20F-5DDA-4034-06B8-243D1D102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85" y="1140686"/>
            <a:ext cx="10757481" cy="501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9927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2220A-5E42-F54A-9121-AA9B31CB1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D9AB-B673-4D78-9D33-1091E2471EFF}" type="datetime1">
              <a:rPr lang="vi-VN" smtClean="0"/>
              <a:t>24/07/2023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51DB20-E4B4-B792-69AC-17760946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B764C-999E-2994-578B-A1BDF083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ABE0-C734-4000-8131-1027F4C33563}" type="slidenum">
              <a:rPr lang="en-US" smtClean="0"/>
              <a:t>33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046382-3DEF-BAE7-FE22-2E6B2FD0E825}"/>
              </a:ext>
            </a:extLst>
          </p:cNvPr>
          <p:cNvSpPr txBox="1">
            <a:spLocks/>
          </p:cNvSpPr>
          <p:nvPr/>
        </p:nvSpPr>
        <p:spPr>
          <a:xfrm>
            <a:off x="838200" y="214623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>
                <a:solidFill>
                  <a:schemeClr val="accent1">
                    <a:lumMod val="50000"/>
                  </a:schemeClr>
                </a:solidFill>
                <a:latin typeface="+mn-lt"/>
              </a:rPr>
              <a:t>SentEval (Facebook researcher)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D6CBF1B-91A9-5860-FEA1-BD24B16074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09879"/>
              </p:ext>
            </p:extLst>
          </p:nvPr>
        </p:nvGraphicFramePr>
        <p:xfrm>
          <a:off x="2777924" y="1540186"/>
          <a:ext cx="7106855" cy="44086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0656">
                  <a:extLst>
                    <a:ext uri="{9D8B030D-6E8A-4147-A177-3AD203B41FA5}">
                      <a16:colId xmlns:a16="http://schemas.microsoft.com/office/drawing/2014/main" val="3317188023"/>
                    </a:ext>
                  </a:extLst>
                </a:gridCol>
                <a:gridCol w="2862762">
                  <a:extLst>
                    <a:ext uri="{9D8B030D-6E8A-4147-A177-3AD203B41FA5}">
                      <a16:colId xmlns:a16="http://schemas.microsoft.com/office/drawing/2014/main" val="4036006967"/>
                    </a:ext>
                  </a:extLst>
                </a:gridCol>
                <a:gridCol w="620598">
                  <a:extLst>
                    <a:ext uri="{9D8B030D-6E8A-4147-A177-3AD203B41FA5}">
                      <a16:colId xmlns:a16="http://schemas.microsoft.com/office/drawing/2014/main" val="905503865"/>
                    </a:ext>
                  </a:extLst>
                </a:gridCol>
                <a:gridCol w="560541">
                  <a:extLst>
                    <a:ext uri="{9D8B030D-6E8A-4147-A177-3AD203B41FA5}">
                      <a16:colId xmlns:a16="http://schemas.microsoft.com/office/drawing/2014/main" val="3977506437"/>
                    </a:ext>
                  </a:extLst>
                </a:gridCol>
                <a:gridCol w="1141101">
                  <a:extLst>
                    <a:ext uri="{9D8B030D-6E8A-4147-A177-3AD203B41FA5}">
                      <a16:colId xmlns:a16="http://schemas.microsoft.com/office/drawing/2014/main" val="1453767051"/>
                    </a:ext>
                  </a:extLst>
                </a:gridCol>
                <a:gridCol w="1241197">
                  <a:extLst>
                    <a:ext uri="{9D8B030D-6E8A-4147-A177-3AD203B41FA5}">
                      <a16:colId xmlns:a16="http://schemas.microsoft.com/office/drawing/2014/main" val="268968488"/>
                    </a:ext>
                  </a:extLst>
                </a:gridCol>
              </a:tblGrid>
              <a:tr h="4624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>
                          <a:effectLst/>
                        </a:rPr>
                        <a:t>Task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898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>
                          <a:effectLst/>
                        </a:rPr>
                        <a:t>Type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898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>
                          <a:effectLst/>
                        </a:rPr>
                        <a:t>#train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898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>
                          <a:effectLst/>
                        </a:rPr>
                        <a:t>#test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898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>
                          <a:effectLst/>
                        </a:rPr>
                        <a:t>needs_train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898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>
                          <a:effectLst/>
                        </a:rPr>
                        <a:t>set_classifier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898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205044"/>
                  </a:ext>
                </a:extLst>
              </a:tr>
              <a:tr h="349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>
                          <a:effectLst/>
                        </a:rPr>
                        <a:t>MR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53933" marB="5393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movie review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53933" marB="5393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11k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53933" marB="5393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11k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53933" marB="5393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53933" marB="5393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53933" marB="53933" anchor="b"/>
                </a:tc>
                <a:extLst>
                  <a:ext uri="{0D108BD9-81ED-4DB2-BD59-A6C34878D82A}">
                    <a16:rowId xmlns:a16="http://schemas.microsoft.com/office/drawing/2014/main" val="2165508999"/>
                  </a:ext>
                </a:extLst>
              </a:tr>
              <a:tr h="349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>
                          <a:effectLst/>
                        </a:rPr>
                        <a:t>CR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53933" marB="5393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product review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53933" marB="5393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4k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53933" marB="5393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4k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53933" marB="5393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53933" marB="5393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53933" marB="53933" anchor="b"/>
                </a:tc>
                <a:extLst>
                  <a:ext uri="{0D108BD9-81ED-4DB2-BD59-A6C34878D82A}">
                    <a16:rowId xmlns:a16="http://schemas.microsoft.com/office/drawing/2014/main" val="4221359855"/>
                  </a:ext>
                </a:extLst>
              </a:tr>
              <a:tr h="349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>
                          <a:effectLst/>
                        </a:rPr>
                        <a:t>SUBJ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53933" marB="5393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subjectivity status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53933" marB="5393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10k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53933" marB="5393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10k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53933" marB="5393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53933" marB="5393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53933" marB="53933" anchor="b"/>
                </a:tc>
                <a:extLst>
                  <a:ext uri="{0D108BD9-81ED-4DB2-BD59-A6C34878D82A}">
                    <a16:rowId xmlns:a16="http://schemas.microsoft.com/office/drawing/2014/main" val="4072778041"/>
                  </a:ext>
                </a:extLst>
              </a:tr>
              <a:tr h="349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>
                          <a:effectLst/>
                        </a:rPr>
                        <a:t>MPQA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53933" marB="5393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opinion-polarity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53933" marB="5393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11k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53933" marB="5393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11k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53933" marB="5393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53933" marB="5393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53933" marB="53933" anchor="b"/>
                </a:tc>
                <a:extLst>
                  <a:ext uri="{0D108BD9-81ED-4DB2-BD59-A6C34878D82A}">
                    <a16:rowId xmlns:a16="http://schemas.microsoft.com/office/drawing/2014/main" val="3087918488"/>
                  </a:ext>
                </a:extLst>
              </a:tr>
              <a:tr h="349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>
                          <a:effectLst/>
                        </a:rPr>
                        <a:t>SST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53933" marB="5393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binary sentiment analysis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53933" marB="5393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67k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53933" marB="5393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1.8k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53933" marB="5393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53933" marB="5393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53933" marB="53933" anchor="b"/>
                </a:tc>
                <a:extLst>
                  <a:ext uri="{0D108BD9-81ED-4DB2-BD59-A6C34878D82A}">
                    <a16:rowId xmlns:a16="http://schemas.microsoft.com/office/drawing/2014/main" val="2546408429"/>
                  </a:ext>
                </a:extLst>
              </a:tr>
              <a:tr h="5754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>
                          <a:effectLst/>
                        </a:rPr>
                        <a:t>SST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53933" marB="5393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fine-grained sentiment analysis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53933" marB="5393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8.5k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53933" marB="5393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2.2k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53933" marB="5393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53933" marB="5393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53933" marB="53933" anchor="b"/>
                </a:tc>
                <a:extLst>
                  <a:ext uri="{0D108BD9-81ED-4DB2-BD59-A6C34878D82A}">
                    <a16:rowId xmlns:a16="http://schemas.microsoft.com/office/drawing/2014/main" val="3444414008"/>
                  </a:ext>
                </a:extLst>
              </a:tr>
              <a:tr h="349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>
                          <a:effectLst/>
                        </a:rPr>
                        <a:t>TREC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53933" marB="5393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question-type classification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53933" marB="5393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6k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53933" marB="5393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0.5k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53933" marB="5393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53933" marB="5393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53933" marB="53933" anchor="b"/>
                </a:tc>
                <a:extLst>
                  <a:ext uri="{0D108BD9-81ED-4DB2-BD59-A6C34878D82A}">
                    <a16:rowId xmlns:a16="http://schemas.microsoft.com/office/drawing/2014/main" val="3946393144"/>
                  </a:ext>
                </a:extLst>
              </a:tr>
              <a:tr h="5754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>
                          <a:effectLst/>
                        </a:rPr>
                        <a:t>SICK-E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53933" marB="5393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natural language inference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53933" marB="5393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4.5k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53933" marB="5393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4.9k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53933" marB="5393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53933" marB="5393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53933" marB="53933" anchor="b"/>
                </a:tc>
                <a:extLst>
                  <a:ext uri="{0D108BD9-81ED-4DB2-BD59-A6C34878D82A}">
                    <a16:rowId xmlns:a16="http://schemas.microsoft.com/office/drawing/2014/main" val="3379154086"/>
                  </a:ext>
                </a:extLst>
              </a:tr>
              <a:tr h="349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>
                          <a:effectLst/>
                        </a:rPr>
                        <a:t>SNLI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53933" marB="5393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natural language inference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53933" marB="5393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550k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53933" marB="5393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9.8k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53933" marB="5393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53933" marB="5393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53933" marB="53933" anchor="b"/>
                </a:tc>
                <a:extLst>
                  <a:ext uri="{0D108BD9-81ED-4DB2-BD59-A6C34878D82A}">
                    <a16:rowId xmlns:a16="http://schemas.microsoft.com/office/drawing/2014/main" val="3776110011"/>
                  </a:ext>
                </a:extLst>
              </a:tr>
              <a:tr h="349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>
                          <a:effectLst/>
                        </a:rPr>
                        <a:t>MRPC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53933" marB="5393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paraphrase detection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53933" marB="5393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4.1k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53933" marB="5393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1.7k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53933" marB="5393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53933" marB="5393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9" marR="8989" marT="53933" marB="53933" anchor="b"/>
                </a:tc>
                <a:extLst>
                  <a:ext uri="{0D108BD9-81ED-4DB2-BD59-A6C34878D82A}">
                    <a16:rowId xmlns:a16="http://schemas.microsoft.com/office/drawing/2014/main" val="3882517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21633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2220A-5E42-F54A-9121-AA9B31CB1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D9AB-B673-4D78-9D33-1091E2471EFF}" type="datetime1">
              <a:rPr lang="vi-VN" smtClean="0"/>
              <a:t>24/07/2023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51DB20-E4B4-B792-69AC-17760946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B764C-999E-2994-578B-A1BDF083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ABE0-C734-4000-8131-1027F4C33563}" type="slidenum">
              <a:rPr lang="en-US" smtClean="0"/>
              <a:t>34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046382-3DEF-BAE7-FE22-2E6B2FD0E825}"/>
              </a:ext>
            </a:extLst>
          </p:cNvPr>
          <p:cNvSpPr txBox="1">
            <a:spLocks/>
          </p:cNvSpPr>
          <p:nvPr/>
        </p:nvSpPr>
        <p:spPr>
          <a:xfrm>
            <a:off x="838200" y="214623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>
                <a:solidFill>
                  <a:schemeClr val="accent1">
                    <a:lumMod val="50000"/>
                  </a:schemeClr>
                </a:solidFill>
                <a:latin typeface="+mn-lt"/>
              </a:rPr>
              <a:t>SentEval (Facebook researcher)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CE343E-C630-8AD1-E449-230660D1A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32" y="1895792"/>
            <a:ext cx="11149135" cy="34980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CD2219-79ED-037A-6772-9BE815FB45E1}"/>
              </a:ext>
            </a:extLst>
          </p:cNvPr>
          <p:cNvSpPr txBox="1"/>
          <p:nvPr/>
        </p:nvSpPr>
        <p:spPr>
          <a:xfrm>
            <a:off x="5058136" y="5564742"/>
            <a:ext cx="2349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Paper experiment</a:t>
            </a:r>
          </a:p>
        </p:txBody>
      </p:sp>
    </p:spTree>
    <p:extLst>
      <p:ext uri="{BB962C8B-B14F-4D97-AF65-F5344CB8AC3E}">
        <p14:creationId xmlns:p14="http://schemas.microsoft.com/office/powerpoint/2010/main" val="2466926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2220A-5E42-F54A-9121-AA9B31CB1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D9AB-B673-4D78-9D33-1091E2471EFF}" type="datetime1">
              <a:rPr lang="vi-VN" smtClean="0"/>
              <a:t>24/07/2023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51DB20-E4B4-B792-69AC-17760946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B764C-999E-2994-578B-A1BDF083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ABE0-C734-4000-8131-1027F4C33563}" type="slidenum">
              <a:rPr lang="en-US" smtClean="0"/>
              <a:t>35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046382-3DEF-BAE7-FE22-2E6B2FD0E825}"/>
              </a:ext>
            </a:extLst>
          </p:cNvPr>
          <p:cNvSpPr txBox="1">
            <a:spLocks/>
          </p:cNvSpPr>
          <p:nvPr/>
        </p:nvSpPr>
        <p:spPr>
          <a:xfrm>
            <a:off x="838200" y="214623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SentEval</a:t>
            </a:r>
            <a:r>
              <a:rPr lang="en-US" sz="3600" b="1">
                <a:solidFill>
                  <a:schemeClr val="accent1">
                    <a:lumMod val="50000"/>
                  </a:schemeClr>
                </a:solidFill>
                <a:latin typeface="+mn-lt"/>
              </a:rPr>
              <a:t> (Facebook researcher)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D2219-79ED-037A-6772-9BE815FB45E1}"/>
              </a:ext>
            </a:extLst>
          </p:cNvPr>
          <p:cNvSpPr txBox="1"/>
          <p:nvPr/>
        </p:nvSpPr>
        <p:spPr>
          <a:xfrm>
            <a:off x="5600397" y="5536271"/>
            <a:ext cx="2349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My experiment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43D1CE5-521A-3E22-39DB-BA7887CA22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855704"/>
              </p:ext>
            </p:extLst>
          </p:nvPr>
        </p:nvGraphicFramePr>
        <p:xfrm>
          <a:off x="1169004" y="1772475"/>
          <a:ext cx="10127923" cy="331305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2555792">
                  <a:extLst>
                    <a:ext uri="{9D8B030D-6E8A-4147-A177-3AD203B41FA5}">
                      <a16:colId xmlns:a16="http://schemas.microsoft.com/office/drawing/2014/main" val="1058739549"/>
                    </a:ext>
                  </a:extLst>
                </a:gridCol>
                <a:gridCol w="650854">
                  <a:extLst>
                    <a:ext uri="{9D8B030D-6E8A-4147-A177-3AD203B41FA5}">
                      <a16:colId xmlns:a16="http://schemas.microsoft.com/office/drawing/2014/main" val="2322140585"/>
                    </a:ext>
                  </a:extLst>
                </a:gridCol>
                <a:gridCol w="603230">
                  <a:extLst>
                    <a:ext uri="{9D8B030D-6E8A-4147-A177-3AD203B41FA5}">
                      <a16:colId xmlns:a16="http://schemas.microsoft.com/office/drawing/2014/main" val="1343691720"/>
                    </a:ext>
                  </a:extLst>
                </a:gridCol>
                <a:gridCol w="761975">
                  <a:extLst>
                    <a:ext uri="{9D8B030D-6E8A-4147-A177-3AD203B41FA5}">
                      <a16:colId xmlns:a16="http://schemas.microsoft.com/office/drawing/2014/main" val="4185900820"/>
                    </a:ext>
                  </a:extLst>
                </a:gridCol>
                <a:gridCol w="873096">
                  <a:extLst>
                    <a:ext uri="{9D8B030D-6E8A-4147-A177-3AD203B41FA5}">
                      <a16:colId xmlns:a16="http://schemas.microsoft.com/office/drawing/2014/main" val="2722355637"/>
                    </a:ext>
                  </a:extLst>
                </a:gridCol>
                <a:gridCol w="746101">
                  <a:extLst>
                    <a:ext uri="{9D8B030D-6E8A-4147-A177-3AD203B41FA5}">
                      <a16:colId xmlns:a16="http://schemas.microsoft.com/office/drawing/2014/main" val="1535666711"/>
                    </a:ext>
                  </a:extLst>
                </a:gridCol>
                <a:gridCol w="777851">
                  <a:extLst>
                    <a:ext uri="{9D8B030D-6E8A-4147-A177-3AD203B41FA5}">
                      <a16:colId xmlns:a16="http://schemas.microsoft.com/office/drawing/2014/main" val="250616809"/>
                    </a:ext>
                  </a:extLst>
                </a:gridCol>
                <a:gridCol w="841348">
                  <a:extLst>
                    <a:ext uri="{9D8B030D-6E8A-4147-A177-3AD203B41FA5}">
                      <a16:colId xmlns:a16="http://schemas.microsoft.com/office/drawing/2014/main" val="4170205629"/>
                    </a:ext>
                  </a:extLst>
                </a:gridCol>
                <a:gridCol w="1539825">
                  <a:extLst>
                    <a:ext uri="{9D8B030D-6E8A-4147-A177-3AD203B41FA5}">
                      <a16:colId xmlns:a16="http://schemas.microsoft.com/office/drawing/2014/main" val="2627672622"/>
                    </a:ext>
                  </a:extLst>
                </a:gridCol>
                <a:gridCol w="777851">
                  <a:extLst>
                    <a:ext uri="{9D8B030D-6E8A-4147-A177-3AD203B41FA5}">
                      <a16:colId xmlns:a16="http://schemas.microsoft.com/office/drawing/2014/main" val="2697246655"/>
                    </a:ext>
                  </a:extLst>
                </a:gridCol>
              </a:tblGrid>
              <a:tr h="2548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model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MR_acc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CR_acc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SUBJ_acc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MPQA_acc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SST2_acc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TREC_acc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MRPC_acc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SICKEntailment_acc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avg_acc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436979"/>
                  </a:ext>
                </a:extLst>
              </a:tr>
              <a:tr h="2548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defsent-bert-base-uncased-cls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80.64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86.6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93.78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89.37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85.45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84.2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72.93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81.14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84.26375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7326218"/>
                  </a:ext>
                </a:extLst>
              </a:tr>
              <a:tr h="2548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defsent-bert-base-uncased-mean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81.53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87.31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94.37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89.68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86.16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88.8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75.77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82.61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85.77875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461819"/>
                  </a:ext>
                </a:extLst>
              </a:tr>
              <a:tr h="2548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defsent-bert-base-uncased-max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80.5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86.49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94.03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89.73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85.56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85.8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73.33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82.24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84.71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307297"/>
                  </a:ext>
                </a:extLst>
              </a:tr>
              <a:tr h="2548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defsent-bert-large-uncased-cls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85.24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90.09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95.06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89.7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90.55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73.62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81.73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87.12375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6433161"/>
                  </a:ext>
                </a:extLst>
              </a:tr>
              <a:tr h="2548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defsent-bert-large-uncased-mean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84.39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88.95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94.8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89.86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89.95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87.8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74.61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78.91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86.15875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6822158"/>
                  </a:ext>
                </a:extLst>
              </a:tr>
              <a:tr h="2548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defsent-bert-large-uncased-max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83.08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88.93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93.56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89.74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87.31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84.6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76.17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81.73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85.64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3606337"/>
                  </a:ext>
                </a:extLst>
              </a:tr>
              <a:tr h="2548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defsent-roberta-base-cls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83.55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88.79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92.91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90.54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89.95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87.6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74.9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81.57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86.22625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9653645"/>
                  </a:ext>
                </a:extLst>
              </a:tr>
              <a:tr h="2548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defsent-roberta-base-mean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84.16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89.46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93.88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90.07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89.9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88.6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75.88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81.69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86.705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5921232"/>
                  </a:ext>
                </a:extLst>
              </a:tr>
              <a:tr h="2548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defsent-roberta-base-max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83.79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88.85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93.29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90.45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89.46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77.91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82.59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87.2925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2941890"/>
                  </a:ext>
                </a:extLst>
              </a:tr>
              <a:tr h="2548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defsent-roberta-large-cls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84.45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89.09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94.31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90.91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90.06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93.6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72.87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82.32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87.20125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9721087"/>
                  </a:ext>
                </a:extLst>
              </a:tr>
              <a:tr h="2548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defsent-roberta-large-mean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85.03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90.81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94.71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90.9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90.06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92.8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73.33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80.82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87.3075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9352561"/>
                  </a:ext>
                </a:extLst>
              </a:tr>
              <a:tr h="2548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defsent-roberta-large-max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84.36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90.38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93.84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91.04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89.13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86.8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76.75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82.57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86.85875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1" marR="8201" marT="82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3391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25087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2220A-5E42-F54A-9121-AA9B31CB1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D9AB-B673-4D78-9D33-1091E2471EFF}" type="datetime1">
              <a:rPr lang="vi-VN" smtClean="0"/>
              <a:t>24/07/2023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51DB20-E4B4-B792-69AC-17760946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B764C-999E-2994-578B-A1BDF083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ABE0-C734-4000-8131-1027F4C33563}" type="slidenum">
              <a:rPr lang="en-US" smtClean="0"/>
              <a:t>36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046382-3DEF-BAE7-FE22-2E6B2FD0E825}"/>
              </a:ext>
            </a:extLst>
          </p:cNvPr>
          <p:cNvSpPr txBox="1">
            <a:spLocks/>
          </p:cNvSpPr>
          <p:nvPr/>
        </p:nvSpPr>
        <p:spPr>
          <a:xfrm>
            <a:off x="838200" y="214623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>
                <a:solidFill>
                  <a:schemeClr val="accent1">
                    <a:lumMod val="50000"/>
                  </a:schemeClr>
                </a:solidFill>
                <a:latin typeface="+mn-lt"/>
              </a:rPr>
              <a:t>SentEval (Facebook researcher)</a:t>
            </a:r>
          </a:p>
        </p:txBody>
      </p:sp>
      <p:pic>
        <p:nvPicPr>
          <p:cNvPr id="8" name="Picture 7" descr="A picture containing text, screenshot, line, rectangle&#10;&#10;Description automatically generated">
            <a:extLst>
              <a:ext uri="{FF2B5EF4-FFF2-40B4-BE49-F238E27FC236}">
                <a16:creationId xmlns:a16="http://schemas.microsoft.com/office/drawing/2014/main" id="{5F34EE7E-5C35-3FD5-A391-6DA8A5D49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09032"/>
            <a:ext cx="10345478" cy="483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717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2220A-5E42-F54A-9121-AA9B31CB1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D9AB-B673-4D78-9D33-1091E2471EFF}" type="datetime1">
              <a:rPr lang="vi-VN" smtClean="0"/>
              <a:t>24/07/2023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51DB20-E4B4-B792-69AC-17760946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B764C-999E-2994-578B-A1BDF083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ABE0-C734-4000-8131-1027F4C33563}" type="slidenum">
              <a:rPr lang="en-US" smtClean="0"/>
              <a:t>37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046382-3DEF-BAE7-FE22-2E6B2FD0E825}"/>
              </a:ext>
            </a:extLst>
          </p:cNvPr>
          <p:cNvSpPr txBox="1">
            <a:spLocks/>
          </p:cNvSpPr>
          <p:nvPr/>
        </p:nvSpPr>
        <p:spPr>
          <a:xfrm>
            <a:off x="838200" y="214623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3600" b="1">
                <a:solidFill>
                  <a:schemeClr val="accent1">
                    <a:lumMod val="50000"/>
                  </a:schemeClr>
                </a:solidFill>
                <a:latin typeface="+mn-lt"/>
              </a:rPr>
              <a:t>Link(Repo)</a:t>
            </a:r>
            <a:endParaRPr lang="en-US" sz="3600" b="1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574247-CA04-BA96-10EE-E6B997D04C6A}"/>
              </a:ext>
            </a:extLst>
          </p:cNvPr>
          <p:cNvSpPr txBox="1"/>
          <p:nvPr/>
        </p:nvSpPr>
        <p:spPr>
          <a:xfrm>
            <a:off x="4963719" y="2563614"/>
            <a:ext cx="22645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err="1">
                <a:hlinkClick r:id="rId2"/>
              </a:rPr>
              <a:t>Github</a:t>
            </a:r>
            <a:endParaRPr lang="en-US" sz="4000" b="1"/>
          </a:p>
        </p:txBody>
      </p:sp>
    </p:spTree>
    <p:extLst>
      <p:ext uri="{BB962C8B-B14F-4D97-AF65-F5344CB8AC3E}">
        <p14:creationId xmlns:p14="http://schemas.microsoft.com/office/powerpoint/2010/main" val="5476647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B8EF2-E6DD-7AE4-4968-E720B189A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2DEE4-6595-4986-AFB0-3FE0EA6BD7FC}" type="datetime1">
              <a:rPr lang="vi-VN" smtClean="0"/>
              <a:t>24/07/2023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FBC76-8BF7-2945-FE82-22BCD3E3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NLP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85FA2-8CA1-C75C-C6DB-0C8C14CB4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ABE0-C734-4000-8131-1027F4C33563}" type="slidenum">
              <a:rPr lang="en-US" smtClean="0"/>
              <a:t>38</a:t>
            </a:fld>
            <a:endParaRPr lang="en-US"/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029CBD0D-1629-3458-9A60-65BF7F23FC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8290346"/>
              </p:ext>
            </p:extLst>
          </p:nvPr>
        </p:nvGraphicFramePr>
        <p:xfrm>
          <a:off x="2802834" y="1161037"/>
          <a:ext cx="7046844" cy="4822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8349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063932-F824-846B-0002-73F9E4492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D9AB-B673-4D78-9D33-1091E2471EFF}" type="datetime1">
              <a:rPr lang="vi-VN" smtClean="0"/>
              <a:t>24/07/2023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94C895-9BA0-EFEC-1631-56BE8A87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7FE871-1996-842E-DEA9-99B49353F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ABE0-C734-4000-8131-1027F4C33563}" type="slidenum">
              <a:rPr lang="en-US" smtClean="0"/>
              <a:t>39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DEA2B8-BF2A-2B33-0BC4-85CE4479F544}"/>
              </a:ext>
            </a:extLst>
          </p:cNvPr>
          <p:cNvSpPr txBox="1">
            <a:spLocks/>
          </p:cNvSpPr>
          <p:nvPr/>
        </p:nvSpPr>
        <p:spPr>
          <a:xfrm>
            <a:off x="838200" y="214623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3600" b="1">
                <a:solidFill>
                  <a:schemeClr val="accent1">
                    <a:lumMod val="50000"/>
                  </a:schemeClr>
                </a:solidFill>
                <a:latin typeface="+mn-lt"/>
              </a:rPr>
              <a:t>Conclusion</a:t>
            </a:r>
            <a:endParaRPr lang="en-US" sz="3600" b="1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452A57-92F8-5BB1-DA1B-103A5B123673}"/>
              </a:ext>
            </a:extLst>
          </p:cNvPr>
          <p:cNvSpPr txBox="1"/>
          <p:nvPr/>
        </p:nvSpPr>
        <p:spPr>
          <a:xfrm>
            <a:off x="776284" y="1871782"/>
            <a:ext cx="542612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/>
              <a:t>In this paper, </a:t>
            </a:r>
            <a:r>
              <a:rPr lang="en-US" err="1"/>
              <a:t>DefSent</a:t>
            </a:r>
            <a:r>
              <a:rPr lang="en-US"/>
              <a:t>, a sentence embedding method using a dictionary, and demonstrated its effectiveness through a series of experiments.</a:t>
            </a:r>
            <a:endParaRPr lang="vi-VN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err="1"/>
              <a:t>DefSent</a:t>
            </a:r>
            <a:r>
              <a:rPr lang="en-US"/>
              <a:t> is based on dictionaries developed for many languages, so it does not require new language resources when applied to other </a:t>
            </a:r>
            <a:r>
              <a:rPr lang="vi-VN"/>
              <a:t>languages.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/>
              <a:t>In</a:t>
            </a:r>
            <a:r>
              <a:rPr lang="vi-VN"/>
              <a:t> </a:t>
            </a:r>
            <a:r>
              <a:rPr lang="en-US"/>
              <a:t>future work, we will evaluate the performance of </a:t>
            </a:r>
            <a:r>
              <a:rPr lang="en-US" err="1"/>
              <a:t>DefSent</a:t>
            </a:r>
            <a:r>
              <a:rPr lang="en-US"/>
              <a:t> when it is applied to languages other than </a:t>
            </a:r>
            <a:r>
              <a:rPr lang="vi-VN"/>
              <a:t>English.</a:t>
            </a:r>
            <a:endParaRPr lang="en-US"/>
          </a:p>
        </p:txBody>
      </p:sp>
      <p:pic>
        <p:nvPicPr>
          <p:cNvPr id="1028" name="Picture 4" descr="Benefits of Natural Language Processing for the Supply Chain - Blume Global">
            <a:extLst>
              <a:ext uri="{FF2B5EF4-FFF2-40B4-BE49-F238E27FC236}">
                <a16:creationId xmlns:a16="http://schemas.microsoft.com/office/drawing/2014/main" id="{FDC12EDB-F06A-116F-42F5-23C07E9A0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413" y="1674674"/>
            <a:ext cx="5541370" cy="3694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88867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3D91A5-858D-ECE9-3E88-48651AA36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D9AB-B673-4D78-9D33-1091E2471EFF}" type="datetime1">
              <a:rPr lang="vi-VN" smtClean="0"/>
              <a:t>24/07/2023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47D567-4069-F834-C0F2-407EC0421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79DC6-35C8-31DF-B76B-3399BDFF5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ABE0-C734-4000-8131-1027F4C33563}" type="slidenum">
              <a:rPr lang="en-US" smtClean="0"/>
              <a:t>4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1297A56-08C5-8053-D496-7023A0ED88F8}"/>
              </a:ext>
            </a:extLst>
          </p:cNvPr>
          <p:cNvSpPr txBox="1">
            <a:spLocks/>
          </p:cNvSpPr>
          <p:nvPr/>
        </p:nvSpPr>
        <p:spPr>
          <a:xfrm>
            <a:off x="838200" y="214623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>
                <a:solidFill>
                  <a:schemeClr val="accent1">
                    <a:lumMod val="50000"/>
                  </a:schemeClr>
                </a:solidFill>
                <a:latin typeface="+mn-lt"/>
              </a:rPr>
              <a:t>What is sentence embedding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1E9FB9-4F05-3108-DF98-E77A88BD7ABA}"/>
              </a:ext>
            </a:extLst>
          </p:cNvPr>
          <p:cNvSpPr txBox="1"/>
          <p:nvPr/>
        </p:nvSpPr>
        <p:spPr>
          <a:xfrm>
            <a:off x="778889" y="1168626"/>
            <a:ext cx="1063422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Sentence embedding represent sentences as dense vectors in low dimensional space.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D3A8C2-D430-CB9F-6B99-DD8927040C5F}"/>
              </a:ext>
            </a:extLst>
          </p:cNvPr>
          <p:cNvSpPr txBox="1"/>
          <p:nvPr/>
        </p:nvSpPr>
        <p:spPr>
          <a:xfrm>
            <a:off x="518160" y="2456067"/>
            <a:ext cx="4904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vi-VN" b="1"/>
              <a:t> </a:t>
            </a:r>
            <a:r>
              <a:rPr lang="en-US" b="1"/>
              <a:t>The school children head home.</a:t>
            </a:r>
            <a:r>
              <a:rPr lang="vi-VN" b="1"/>
              <a:t>  	</a:t>
            </a:r>
            <a:endParaRPr lang="en-US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0860E4-5448-F10F-84A1-4CBE4961D57C}"/>
              </a:ext>
            </a:extLst>
          </p:cNvPr>
          <p:cNvSpPr txBox="1"/>
          <p:nvPr/>
        </p:nvSpPr>
        <p:spPr>
          <a:xfrm>
            <a:off x="518160" y="3047260"/>
            <a:ext cx="4904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/>
              <a:t>Children going home from school.</a:t>
            </a:r>
            <a:r>
              <a:rPr lang="vi-VN" b="1"/>
              <a:t>	</a:t>
            </a:r>
            <a:endParaRPr lang="en-US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699597-8F58-0A45-3269-5365E2C3F46B}"/>
              </a:ext>
            </a:extLst>
          </p:cNvPr>
          <p:cNvSpPr txBox="1"/>
          <p:nvPr/>
        </p:nvSpPr>
        <p:spPr>
          <a:xfrm>
            <a:off x="838200" y="3979972"/>
            <a:ext cx="4904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/>
              <a:t>The children are at the library.</a:t>
            </a:r>
            <a:r>
              <a:rPr lang="vi-VN" b="1"/>
              <a:t>	</a:t>
            </a:r>
            <a:endParaRPr lang="en-US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77692D-73A9-577A-1F13-B1C5F157EE9F}"/>
              </a:ext>
            </a:extLst>
          </p:cNvPr>
          <p:cNvSpPr txBox="1"/>
          <p:nvPr/>
        </p:nvSpPr>
        <p:spPr>
          <a:xfrm>
            <a:off x="638695" y="5075828"/>
            <a:ext cx="4904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/>
              <a:t>The children are walking in the afternoon.</a:t>
            </a:r>
            <a:r>
              <a:rPr lang="vi-VN" b="1"/>
              <a:t>	</a:t>
            </a:r>
            <a:endParaRPr lang="en-US" b="1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26A2386-A53F-887D-429B-1ACE51D85E3F}"/>
              </a:ext>
            </a:extLst>
          </p:cNvPr>
          <p:cNvSpPr/>
          <p:nvPr/>
        </p:nvSpPr>
        <p:spPr>
          <a:xfrm>
            <a:off x="6107084" y="2359173"/>
            <a:ext cx="5577841" cy="355813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A81BC6-E976-9D0E-77AD-BB6294F4FC22}"/>
              </a:ext>
            </a:extLst>
          </p:cNvPr>
          <p:cNvSpPr txBox="1"/>
          <p:nvPr/>
        </p:nvSpPr>
        <p:spPr>
          <a:xfrm>
            <a:off x="6388063" y="1739290"/>
            <a:ext cx="55778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600" b="1">
                <a:solidFill>
                  <a:schemeClr val="tx1">
                    <a:lumMod val="50000"/>
                    <a:lumOff val="50000"/>
                  </a:schemeClr>
                </a:solidFill>
              </a:rPr>
              <a:t>Semantic vector space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3E69895-D3E9-2296-0804-780076D3A21B}"/>
              </a:ext>
            </a:extLst>
          </p:cNvPr>
          <p:cNvSpPr/>
          <p:nvPr/>
        </p:nvSpPr>
        <p:spPr>
          <a:xfrm>
            <a:off x="7229737" y="3211670"/>
            <a:ext cx="250421" cy="25042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507DAC6-CD0A-3904-4028-34688D21121E}"/>
              </a:ext>
            </a:extLst>
          </p:cNvPr>
          <p:cNvSpPr/>
          <p:nvPr/>
        </p:nvSpPr>
        <p:spPr>
          <a:xfrm>
            <a:off x="7630160" y="3572758"/>
            <a:ext cx="250421" cy="25042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39A15DC-A8AA-07EF-792A-5174448008A3}"/>
              </a:ext>
            </a:extLst>
          </p:cNvPr>
          <p:cNvSpPr/>
          <p:nvPr/>
        </p:nvSpPr>
        <p:spPr>
          <a:xfrm>
            <a:off x="9463252" y="4353308"/>
            <a:ext cx="250421" cy="25042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53A0E19-43B1-3355-1E53-58FB04058811}"/>
              </a:ext>
            </a:extLst>
          </p:cNvPr>
          <p:cNvSpPr/>
          <p:nvPr/>
        </p:nvSpPr>
        <p:spPr>
          <a:xfrm>
            <a:off x="8360179" y="5319949"/>
            <a:ext cx="250421" cy="25042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8F60B5D-985C-3CF3-C434-F3D388F7FABD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4284921" y="2690550"/>
            <a:ext cx="2944816" cy="646331"/>
          </a:xfrm>
          <a:prstGeom prst="straightConnector1">
            <a:avLst/>
          </a:prstGeom>
          <a:ln w="381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BFF22DD-8664-91F8-8D65-ED261E152B17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4484455" y="3349527"/>
            <a:ext cx="3145705" cy="348442"/>
          </a:xfrm>
          <a:prstGeom prst="straightConnector1">
            <a:avLst/>
          </a:prstGeom>
          <a:ln w="381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F407397-A399-ABC8-0E79-2E41433294EA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4191000" y="4227243"/>
            <a:ext cx="5272252" cy="251276"/>
          </a:xfrm>
          <a:prstGeom prst="straightConnector1">
            <a:avLst/>
          </a:prstGeom>
          <a:ln w="381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F4B95DB-90B1-FD4C-73E8-4D8202542578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5335917" y="5271568"/>
            <a:ext cx="3024262" cy="173592"/>
          </a:xfrm>
          <a:prstGeom prst="straightConnector1">
            <a:avLst/>
          </a:prstGeom>
          <a:ln w="381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2A16E78-95A0-9237-2CCC-F7A39A996234}"/>
              </a:ext>
            </a:extLst>
          </p:cNvPr>
          <p:cNvCxnSpPr>
            <a:cxnSpLocks/>
            <a:stCxn id="15" idx="5"/>
            <a:endCxn id="16" idx="1"/>
          </p:cNvCxnSpPr>
          <p:nvPr/>
        </p:nvCxnSpPr>
        <p:spPr>
          <a:xfrm>
            <a:off x="7443485" y="3425418"/>
            <a:ext cx="223348" cy="184013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80DA972-8A78-7DDD-9861-FFBAB49DFEDE}"/>
              </a:ext>
            </a:extLst>
          </p:cNvPr>
          <p:cNvCxnSpPr>
            <a:cxnSpLocks/>
            <a:stCxn id="16" idx="5"/>
            <a:endCxn id="17" idx="0"/>
          </p:cNvCxnSpPr>
          <p:nvPr/>
        </p:nvCxnSpPr>
        <p:spPr>
          <a:xfrm>
            <a:off x="7843908" y="3786506"/>
            <a:ext cx="1744555" cy="566802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ys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538BFF4-31DA-0388-77F2-5160C8D48041}"/>
              </a:ext>
            </a:extLst>
          </p:cNvPr>
          <p:cNvCxnSpPr>
            <a:cxnSpLocks/>
            <a:stCxn id="18" idx="6"/>
          </p:cNvCxnSpPr>
          <p:nvPr/>
        </p:nvCxnSpPr>
        <p:spPr>
          <a:xfrm flipV="1">
            <a:off x="8610600" y="4615833"/>
            <a:ext cx="977862" cy="829327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ys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939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9C9DF5B-6792-540F-498B-9D41A4EEEA19}"/>
              </a:ext>
            </a:extLst>
          </p:cNvPr>
          <p:cNvSpPr txBox="1"/>
          <p:nvPr/>
        </p:nvSpPr>
        <p:spPr>
          <a:xfrm>
            <a:off x="2353407" y="1250883"/>
            <a:ext cx="74851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400" b="1">
                <a:solidFill>
                  <a:schemeClr val="accent1">
                    <a:lumMod val="75000"/>
                  </a:schemeClr>
                </a:solidFill>
              </a:rPr>
              <a:t>Thanks for your listening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048469-226B-9CEB-E5DF-A764D36AD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52D8-C06E-4A34-9003-21C668D218E2}" type="datetime1">
              <a:rPr lang="vi-VN" smtClean="0"/>
              <a:t>24/07/2023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964645-E567-8EEA-64AE-4D6078122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NLP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3034FB-CBAD-1C97-B222-A8EAD5C63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ABE0-C734-4000-8131-1027F4C33563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5" name="Picture 2" descr="cat meme with flower｜TikTok Search">
            <a:extLst>
              <a:ext uri="{FF2B5EF4-FFF2-40B4-BE49-F238E27FC236}">
                <a16:creationId xmlns:a16="http://schemas.microsoft.com/office/drawing/2014/main" id="{598275AB-0036-94CF-8187-03AEBCC82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221" y="2417252"/>
            <a:ext cx="3571558" cy="318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120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3D91A5-858D-ECE9-3E88-48651AA36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D9AB-B673-4D78-9D33-1091E2471EFF}" type="datetime1">
              <a:rPr lang="vi-VN" smtClean="0"/>
              <a:t>24/07/2023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47D567-4069-F834-C0F2-407EC0421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79DC6-35C8-31DF-B76B-3399BDFF5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ABE0-C734-4000-8131-1027F4C33563}" type="slidenum">
              <a:rPr lang="en-US" smtClean="0"/>
              <a:t>5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1297A56-08C5-8053-D496-7023A0ED88F8}"/>
              </a:ext>
            </a:extLst>
          </p:cNvPr>
          <p:cNvSpPr txBox="1">
            <a:spLocks/>
          </p:cNvSpPr>
          <p:nvPr/>
        </p:nvSpPr>
        <p:spPr>
          <a:xfrm>
            <a:off x="838200" y="214623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>
                <a:solidFill>
                  <a:schemeClr val="accent1">
                    <a:lumMod val="50000"/>
                  </a:schemeClr>
                </a:solidFill>
                <a:latin typeface="+mn-lt"/>
              </a:rPr>
              <a:t>Introduction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1E9FB9-4F05-3108-DF98-E77A88BD7ABA}"/>
              </a:ext>
            </a:extLst>
          </p:cNvPr>
          <p:cNvSpPr txBox="1"/>
          <p:nvPr/>
        </p:nvSpPr>
        <p:spPr>
          <a:xfrm>
            <a:off x="778889" y="1168626"/>
            <a:ext cx="1063422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/>
              <a:t>Sentence embedding methods using natural language inference </a:t>
            </a:r>
            <a:r>
              <a:rPr lang="en-US" sz="2400">
                <a:hlinkClick r:id="rId3"/>
              </a:rPr>
              <a:t>(NLI) </a:t>
            </a:r>
            <a:r>
              <a:rPr lang="en-US" sz="2400"/>
              <a:t>datasets have been successfully applied to various tasks.</a:t>
            </a:r>
            <a:endParaRPr lang="vi-VN" sz="240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vi-VN" sz="2400"/>
              <a:t>T</a:t>
            </a:r>
            <a:r>
              <a:rPr lang="en-US" sz="2400" err="1"/>
              <a:t>hese</a:t>
            </a:r>
            <a:r>
              <a:rPr lang="en-US" sz="2400"/>
              <a:t> methods are only available for limited languages due to relying heavily on the</a:t>
            </a:r>
            <a:r>
              <a:rPr lang="vi-VN" sz="2400"/>
              <a:t> </a:t>
            </a:r>
            <a:r>
              <a:rPr lang="en-US" sz="2400"/>
              <a:t>large NLI datasets</a:t>
            </a:r>
            <a:endParaRPr lang="vi-VN" sz="240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/>
              <a:t>In this paper, </a:t>
            </a:r>
            <a:r>
              <a:rPr lang="vi-VN" sz="2400"/>
              <a:t>They</a:t>
            </a:r>
            <a:r>
              <a:rPr lang="en-US" sz="2400"/>
              <a:t> propose </a:t>
            </a:r>
            <a:r>
              <a:rPr lang="en-US" sz="2400" b="1" err="1"/>
              <a:t>DefSent</a:t>
            </a:r>
            <a:r>
              <a:rPr lang="en-US" sz="2400"/>
              <a:t>, a sentence embedding method</a:t>
            </a:r>
            <a:r>
              <a:rPr lang="vi-VN" sz="2400"/>
              <a:t> </a:t>
            </a:r>
            <a:r>
              <a:rPr lang="en-US" sz="2400"/>
              <a:t>that uses definition sentences from a word dictionary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D3A8C2-D430-CB9F-6B99-DD8927040C5F}"/>
              </a:ext>
            </a:extLst>
          </p:cNvPr>
          <p:cNvSpPr txBox="1"/>
          <p:nvPr/>
        </p:nvSpPr>
        <p:spPr>
          <a:xfrm>
            <a:off x="838200" y="3569735"/>
            <a:ext cx="106342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vi-VN" sz="2400"/>
              <a:t>→ This have more applicable uses  	</a:t>
            </a:r>
            <a:endParaRPr lang="en-US" sz="2400"/>
          </a:p>
        </p:txBody>
      </p:sp>
      <p:pic>
        <p:nvPicPr>
          <p:cNvPr id="1026" name="Picture 2" descr="Dictionary icon - Free download on Iconfinder">
            <a:extLst>
              <a:ext uri="{FF2B5EF4-FFF2-40B4-BE49-F238E27FC236}">
                <a16:creationId xmlns:a16="http://schemas.microsoft.com/office/drawing/2014/main" id="{909F57BF-82A7-49B5-03F4-A9BCDF367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139" y="4031400"/>
            <a:ext cx="1924493" cy="1924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947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3D91A5-858D-ECE9-3E88-48651AA36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D9AB-B673-4D78-9D33-1091E2471EFF}" type="datetime1">
              <a:rPr lang="vi-VN" smtClean="0"/>
              <a:t>24/07/2023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47D567-4069-F834-C0F2-407EC0421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79DC6-35C8-31DF-B76B-3399BDFF5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ABE0-C734-4000-8131-1027F4C33563}" type="slidenum">
              <a:rPr lang="en-US" smtClean="0"/>
              <a:t>6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1297A56-08C5-8053-D496-7023A0ED88F8}"/>
              </a:ext>
            </a:extLst>
          </p:cNvPr>
          <p:cNvSpPr txBox="1">
            <a:spLocks/>
          </p:cNvSpPr>
          <p:nvPr/>
        </p:nvSpPr>
        <p:spPr>
          <a:xfrm>
            <a:off x="838200" y="214623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3600" b="1">
                <a:solidFill>
                  <a:schemeClr val="accent1">
                    <a:lumMod val="50000"/>
                  </a:schemeClr>
                </a:solidFill>
                <a:latin typeface="+mn-lt"/>
              </a:rPr>
              <a:t>NLI dataset</a:t>
            </a:r>
            <a:endParaRPr lang="en-US" sz="3600" b="1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1E9FB9-4F05-3108-DF98-E77A88BD7ABA}"/>
              </a:ext>
            </a:extLst>
          </p:cNvPr>
          <p:cNvSpPr txBox="1"/>
          <p:nvPr/>
        </p:nvSpPr>
        <p:spPr>
          <a:xfrm>
            <a:off x="838200" y="1217249"/>
            <a:ext cx="5345217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• Neutral </a:t>
            </a:r>
            <a:endParaRPr lang="vi-VN" sz="2400"/>
          </a:p>
          <a:p>
            <a:pPr indent="347663"/>
            <a:r>
              <a:rPr lang="en-US" sz="2400"/>
              <a:t>a: Jon walked back to the town to the smithy. </a:t>
            </a:r>
            <a:endParaRPr lang="vi-VN" sz="2400"/>
          </a:p>
          <a:p>
            <a:pPr indent="347663"/>
            <a:r>
              <a:rPr lang="en-US" sz="2400"/>
              <a:t>b: Jon traveled back to his hometown. </a:t>
            </a:r>
            <a:endParaRPr lang="vi-VN" sz="2400"/>
          </a:p>
          <a:p>
            <a:r>
              <a:rPr lang="en-US" sz="2400"/>
              <a:t>• Contradicts </a:t>
            </a:r>
            <a:endParaRPr lang="vi-VN" sz="2400"/>
          </a:p>
          <a:p>
            <a:pPr indent="347663"/>
            <a:r>
              <a:rPr lang="en-US" sz="2400"/>
              <a:t>a: Tourist Information offices can be very helpful. </a:t>
            </a:r>
            <a:endParaRPr lang="vi-VN" sz="2400"/>
          </a:p>
          <a:p>
            <a:pPr indent="347663"/>
            <a:r>
              <a:rPr lang="en-US" sz="2400"/>
              <a:t>b: Tourist Information offices are never of any help. </a:t>
            </a:r>
            <a:endParaRPr lang="vi-VN" sz="2400"/>
          </a:p>
          <a:p>
            <a:r>
              <a:rPr lang="en-US" sz="2400"/>
              <a:t>• Entails </a:t>
            </a:r>
            <a:endParaRPr lang="vi-VN" sz="2400"/>
          </a:p>
          <a:p>
            <a:pPr indent="347663"/>
            <a:r>
              <a:rPr lang="en-US" sz="2400"/>
              <a:t>a: I’m confused. </a:t>
            </a:r>
            <a:endParaRPr lang="vi-VN" sz="2400"/>
          </a:p>
          <a:p>
            <a:pPr indent="347663"/>
            <a:r>
              <a:rPr lang="en-US" sz="2400"/>
              <a:t>b: Not all of it is very clear to me.</a:t>
            </a:r>
          </a:p>
        </p:txBody>
      </p:sp>
      <p:pic>
        <p:nvPicPr>
          <p:cNvPr id="1026" name="Picture 2" descr="Comparing average difficulty of NLI datasets for each label ...">
            <a:extLst>
              <a:ext uri="{FF2B5EF4-FFF2-40B4-BE49-F238E27FC236}">
                <a16:creationId xmlns:a16="http://schemas.microsoft.com/office/drawing/2014/main" id="{B995EA0F-E75A-CCA9-C9C0-6E9BB3641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724" y="2193779"/>
            <a:ext cx="5345217" cy="350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01746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C76F64-91A3-CFD2-5446-4039B4C14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D9AB-B673-4D78-9D33-1091E2471EFF}" type="datetime1">
              <a:rPr lang="vi-VN" smtClean="0"/>
              <a:t>24/07/2023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E186B-91D2-A9BB-2347-B765937EC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242EA-821D-DE2F-A09C-B95661C60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ABE0-C734-4000-8131-1027F4C33563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B8469E-1296-7A75-B210-00E5E1555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780" y="998730"/>
            <a:ext cx="8042439" cy="486053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1BF47F5-039C-31C6-CCF0-6A090DAAC942}"/>
              </a:ext>
            </a:extLst>
          </p:cNvPr>
          <p:cNvSpPr/>
          <p:nvPr/>
        </p:nvSpPr>
        <p:spPr>
          <a:xfrm>
            <a:off x="7314415" y="4666267"/>
            <a:ext cx="2177591" cy="7447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542466-21BC-1330-2AAA-561E4894F654}"/>
              </a:ext>
            </a:extLst>
          </p:cNvPr>
          <p:cNvSpPr txBox="1"/>
          <p:nvPr/>
        </p:nvSpPr>
        <p:spPr>
          <a:xfrm>
            <a:off x="4225565" y="5738477"/>
            <a:ext cx="8903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Sentence-BERT (left) and </a:t>
            </a:r>
            <a:r>
              <a:rPr lang="en-US" err="1"/>
              <a:t>DefSent</a:t>
            </a:r>
            <a:r>
              <a:rPr lang="en-US"/>
              <a:t> (right).</a:t>
            </a:r>
          </a:p>
        </p:txBody>
      </p:sp>
    </p:spTree>
    <p:extLst>
      <p:ext uri="{BB962C8B-B14F-4D97-AF65-F5344CB8AC3E}">
        <p14:creationId xmlns:p14="http://schemas.microsoft.com/office/powerpoint/2010/main" val="2078564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B8EF2-E6DD-7AE4-4968-E720B189A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2DEE4-6595-4986-AFB0-3FE0EA6BD7FC}" type="datetime1">
              <a:rPr lang="vi-VN" smtClean="0"/>
              <a:t>24/07/2023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FBC76-8BF7-2945-FE82-22BCD3E3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NLP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85FA2-8CA1-C75C-C6DB-0C8C14CB4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ABE0-C734-4000-8131-1027F4C33563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029CBD0D-1629-3458-9A60-65BF7F23FC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6487354"/>
              </p:ext>
            </p:extLst>
          </p:nvPr>
        </p:nvGraphicFramePr>
        <p:xfrm>
          <a:off x="2802834" y="1161037"/>
          <a:ext cx="7046844" cy="4822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912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C76F64-91A3-CFD2-5446-4039B4C14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D9AB-B673-4D78-9D33-1091E2471EFF}" type="datetime1">
              <a:rPr lang="vi-VN" smtClean="0"/>
              <a:t>24/07/2023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E186B-91D2-A9BB-2347-B765937EC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242EA-821D-DE2F-A09C-B95661C60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ABE0-C734-4000-8131-1027F4C33563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B8469E-1296-7A75-B210-00E5E1555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780" y="998730"/>
            <a:ext cx="8042439" cy="486053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1BF47F5-039C-31C6-CCF0-6A090DAAC942}"/>
              </a:ext>
            </a:extLst>
          </p:cNvPr>
          <p:cNvSpPr/>
          <p:nvPr/>
        </p:nvSpPr>
        <p:spPr>
          <a:xfrm>
            <a:off x="7314415" y="4666267"/>
            <a:ext cx="2177591" cy="7447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542466-21BC-1330-2AAA-561E4894F654}"/>
              </a:ext>
            </a:extLst>
          </p:cNvPr>
          <p:cNvSpPr txBox="1"/>
          <p:nvPr/>
        </p:nvSpPr>
        <p:spPr>
          <a:xfrm>
            <a:off x="4225565" y="5738477"/>
            <a:ext cx="8903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Sentence-BERT (left) and </a:t>
            </a:r>
            <a:r>
              <a:rPr lang="en-US" err="1"/>
              <a:t>DefSent</a:t>
            </a:r>
            <a:r>
              <a:rPr lang="en-US"/>
              <a:t> (right).</a:t>
            </a:r>
          </a:p>
        </p:txBody>
      </p:sp>
    </p:spTree>
    <p:extLst>
      <p:ext uri="{BB962C8B-B14F-4D97-AF65-F5344CB8AC3E}">
        <p14:creationId xmlns:p14="http://schemas.microsoft.com/office/powerpoint/2010/main" val="11544639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597AE72EEA79B74DA5C86E3CA8C98E55" ma:contentTypeVersion="14" ma:contentTypeDescription="Tạo tài liệu mới." ma:contentTypeScope="" ma:versionID="0385561ae9f21c5c6e320f5669857e91">
  <xsd:schema xmlns:xsd="http://www.w3.org/2001/XMLSchema" xmlns:xs="http://www.w3.org/2001/XMLSchema" xmlns:p="http://schemas.microsoft.com/office/2006/metadata/properties" xmlns:ns3="81e90ab8-9e7d-4b67-ba12-d147179b0223" xmlns:ns4="86b2c21e-bc8a-47d8-90cc-43181eba94ed" targetNamespace="http://schemas.microsoft.com/office/2006/metadata/properties" ma:root="true" ma:fieldsID="2403f3a99c4f917e74896081115f9a7c" ns3:_="" ns4:_="">
    <xsd:import namespace="81e90ab8-9e7d-4b67-ba12-d147179b0223"/>
    <xsd:import namespace="86b2c21e-bc8a-47d8-90cc-43181eba94e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e90ab8-9e7d-4b67-ba12-d147179b02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b2c21e-bc8a-47d8-90cc-43181eba94e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hia sẻ Với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Chia sẻ Có Chi tiết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Hàm băm Gợi ý Chia sẻ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1e90ab8-9e7d-4b67-ba12-d147179b0223" xsi:nil="true"/>
  </documentManagement>
</p:properties>
</file>

<file path=customXml/itemProps1.xml><?xml version="1.0" encoding="utf-8"?>
<ds:datastoreItem xmlns:ds="http://schemas.openxmlformats.org/officeDocument/2006/customXml" ds:itemID="{0E479655-F8DA-4902-81CD-5B6CE297C80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882B4D-6346-472A-A758-EE7D85FEB424}">
  <ds:schemaRefs>
    <ds:schemaRef ds:uri="81e90ab8-9e7d-4b67-ba12-d147179b0223"/>
    <ds:schemaRef ds:uri="86b2c21e-bc8a-47d8-90cc-43181eba94e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DC5D337-F481-472A-8D41-320E1A5E9E08}">
  <ds:schemaRefs>
    <ds:schemaRef ds:uri="81e90ab8-9e7d-4b67-ba12-d147179b0223"/>
    <ds:schemaRef ds:uri="http://purl.org/dc/terms/"/>
    <ds:schemaRef ds:uri="http://purl.org/dc/elements/1.1/"/>
    <ds:schemaRef ds:uri="86b2c21e-bc8a-47d8-90cc-43181eba94ed"/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1965</Words>
  <Application>Microsoft Office PowerPoint</Application>
  <PresentationFormat>Widescreen</PresentationFormat>
  <Paragraphs>655</Paragraphs>
  <Slides>40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-apple-system</vt:lpstr>
      <vt:lpstr>Arial</vt:lpstr>
      <vt:lpstr>Calibri</vt:lpstr>
      <vt:lpstr>source-serif-pro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Trần Hoàng Bảo Ly</dc:creator>
  <cp:lastModifiedBy>Trần Hoàng Bảo Ly</cp:lastModifiedBy>
  <cp:revision>2</cp:revision>
  <dcterms:created xsi:type="dcterms:W3CDTF">2023-06-04T11:46:43Z</dcterms:created>
  <dcterms:modified xsi:type="dcterms:W3CDTF">2023-07-24T08:46:59Z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0x010100597AE72EEA79B74DA5C86E3CA8C98E55</vt:lpwstr>
  </property>
</Properties>
</file>