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2"/>
  </p:normalViewPr>
  <p:slideViewPr>
    <p:cSldViewPr snapToGrid="0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E7B88F-4779-F5B1-E402-72CC79AAE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517DBAC-087F-A1A9-7A2C-AF8F98A3D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A33B5AD-8BC4-F933-8AFC-2BF309CEF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75B6C-AEB6-4D49-9174-9DD9C625F4C5}" type="datetimeFigureOut">
              <a:rPr lang="it-IT" smtClean="0"/>
              <a:t>07/10/23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D37A791-B68E-A3D2-98F3-86656039D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F88383E-0294-C4F5-7DF1-41550822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9FDE3-48FC-0F44-9745-A25E2E0696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1540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E4220D-B77B-A96A-4FBE-D493FBB5D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F6E4CB1-5997-4AF2-A430-AFDA382BC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3487CAF-DFF7-A5B5-06B7-6C011D22A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75B6C-AEB6-4D49-9174-9DD9C625F4C5}" type="datetimeFigureOut">
              <a:rPr lang="it-IT" smtClean="0"/>
              <a:t>07/10/23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77ADF15-945A-E721-CB07-247D4F0B1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79E52D9-D768-7D7C-EEB5-7CC376973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9FDE3-48FC-0F44-9745-A25E2E0696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236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4805452-A3CA-A7C8-A4EE-BF7F8BCB8C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4CB7DB6-0283-604A-3167-2C038C732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A1AAB51-9326-A003-7F00-84B814B84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75B6C-AEB6-4D49-9174-9DD9C625F4C5}" type="datetimeFigureOut">
              <a:rPr lang="it-IT" smtClean="0"/>
              <a:t>07/10/23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429045-AE02-186F-76EC-2E903EC15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94B3E0F-EED7-F47A-2C77-7E7294C37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9FDE3-48FC-0F44-9745-A25E2E0696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5389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68CF20-8AD3-9774-7707-4986F3322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BB826D4-4E8B-9411-0772-8D46EC243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3CBEE06-0231-5C09-D611-6FC0C0576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75B6C-AEB6-4D49-9174-9DD9C625F4C5}" type="datetimeFigureOut">
              <a:rPr lang="it-IT" smtClean="0"/>
              <a:t>07/10/23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B4F45DA-A89E-295D-6396-B212A7F2E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853216B-8C01-F936-DD37-3CB6A373B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9FDE3-48FC-0F44-9745-A25E2E0696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598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B6B704-69D5-CF16-E530-A6536BFC7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F4CB3A8-832D-D465-C798-985E757D3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B9747C-B66A-0470-CC53-8996FF4E2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75B6C-AEB6-4D49-9174-9DD9C625F4C5}" type="datetimeFigureOut">
              <a:rPr lang="it-IT" smtClean="0"/>
              <a:t>07/10/23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0B81A1-96DB-FC8E-F07F-7AB36D4A8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86AC305-E4B1-8A9F-110A-77E2F8E0E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9FDE3-48FC-0F44-9745-A25E2E0696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056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248F1A-4E1F-45C4-5407-9645BCFB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6CDF8E-99D7-26B8-CDB7-E5C3AA45D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E937167-999D-376B-1E4B-8D34C0E4D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A6024F6-9DC3-EFE1-3CEA-A126B9F21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75B6C-AEB6-4D49-9174-9DD9C625F4C5}" type="datetimeFigureOut">
              <a:rPr lang="it-IT" smtClean="0"/>
              <a:t>07/10/23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1D0361A-9C00-8AD1-0339-5775448CA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EDC46C5-9CBB-75DF-1535-D02E2133D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9FDE3-48FC-0F44-9745-A25E2E0696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779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ED4BDB-4224-920D-A849-14286242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F73E175-D007-BCD3-825E-286DE5AB8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C013468-1C0A-91F9-8019-6331317C2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E356A4C-DE1D-4BA3-EECF-BB37CC1A01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C0F1302-4F26-E0A2-4425-9C1E460E0B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1D82E12-3C9D-4056-4D36-DE7CEB06A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75B6C-AEB6-4D49-9174-9DD9C625F4C5}" type="datetimeFigureOut">
              <a:rPr lang="it-IT" smtClean="0"/>
              <a:t>07/10/23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8634238-FCA3-4485-FE04-A2A868372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6C93F63-0570-A1D2-079C-84D5FD67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9FDE3-48FC-0F44-9745-A25E2E0696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3748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58CB7B-3FFF-7771-18D1-1AA757444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EB80BE8-A851-C5D9-27B7-F3BF31300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75B6C-AEB6-4D49-9174-9DD9C625F4C5}" type="datetimeFigureOut">
              <a:rPr lang="it-IT" smtClean="0"/>
              <a:t>07/10/23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109447B-8B95-3B84-E056-9D0BCE674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AC5D165-5D93-C613-D145-AC524A8F7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9FDE3-48FC-0F44-9745-A25E2E0696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692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095E7D0-9BF9-4FB8-9A0C-11ACC553E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75B6C-AEB6-4D49-9174-9DD9C625F4C5}" type="datetimeFigureOut">
              <a:rPr lang="it-IT" smtClean="0"/>
              <a:t>07/10/23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A38A237-48D0-22A9-A6B6-62B093CDF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AFFE8B0-0E5A-F883-47A7-CB4EB0F08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9FDE3-48FC-0F44-9745-A25E2E0696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3177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3215D1-E886-87CD-57FA-4C6609B62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D79C35-7FAC-7676-A45A-AF615DA93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D18770D-022E-D967-687E-0C2EBA672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9C1BC25-2CF7-3748-16E7-A20D246EE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75B6C-AEB6-4D49-9174-9DD9C625F4C5}" type="datetimeFigureOut">
              <a:rPr lang="it-IT" smtClean="0"/>
              <a:t>07/10/23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14E95AB-44C5-B9C4-46CC-3A941B88E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B50D21A-7653-2F1D-08E0-4D06AB156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9FDE3-48FC-0F44-9745-A25E2E0696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3367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E7948F-14F9-C039-0BC2-101F3E2EB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A21C995-FB26-7E9A-B133-7EFC926704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8DF5CFE-97E5-E40A-76F8-28F7A4476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C09C47B-29CF-340F-587F-965DC50D2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75B6C-AEB6-4D49-9174-9DD9C625F4C5}" type="datetimeFigureOut">
              <a:rPr lang="it-IT" smtClean="0"/>
              <a:t>07/10/23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9FB8E9-CA18-0519-1D2D-70A6ADAA7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277F85C-73D6-1174-14C0-DACAF3F3C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9FDE3-48FC-0F44-9745-A25E2E0696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484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787B066-C1C8-DB2F-0A54-E5D929087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74F3345-6216-AF82-06DA-BB11E0CD9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1CE848-396D-9954-4BAE-B337BCB73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75B6C-AEB6-4D49-9174-9DD9C625F4C5}" type="datetimeFigureOut">
              <a:rPr lang="it-IT" smtClean="0"/>
              <a:t>07/10/23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5F90D9B-55B5-9029-39F0-F459408F18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BE60473-6726-2B3C-B2FC-C47AECECD9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9FDE3-48FC-0F44-9745-A25E2E0696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36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16121C-32DB-7EF2-B8DE-F69CCDF63C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ColdStorageService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8F9BC05-E3BB-41F2-61CB-1A23E74457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Presentato da:</a:t>
            </a:r>
          </a:p>
          <a:p>
            <a:r>
              <a:rPr lang="it-IT" dirty="0"/>
              <a:t>Leonardo Baraldi</a:t>
            </a:r>
          </a:p>
          <a:p>
            <a:r>
              <a:rPr lang="it-IT" dirty="0" err="1"/>
              <a:t>Krystian</a:t>
            </a:r>
            <a:r>
              <a:rPr lang="it-IT" dirty="0"/>
              <a:t> </a:t>
            </a:r>
            <a:r>
              <a:rPr lang="it-IT" dirty="0" err="1"/>
              <a:t>Koss</a:t>
            </a:r>
            <a:endParaRPr lang="it-IT" dirty="0"/>
          </a:p>
          <a:p>
            <a:r>
              <a:rPr lang="it-IT" dirty="0"/>
              <a:t>Gabriele Tassinari</a:t>
            </a:r>
          </a:p>
        </p:txBody>
      </p:sp>
    </p:spTree>
    <p:extLst>
      <p:ext uri="{BB962C8B-B14F-4D97-AF65-F5344CB8AC3E}">
        <p14:creationId xmlns:p14="http://schemas.microsoft.com/office/powerpoint/2010/main" val="814233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94CDC4-5A68-68EE-9772-59FB04B22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Architettura finale</a:t>
            </a:r>
          </a:p>
        </p:txBody>
      </p:sp>
      <p:pic>
        <p:nvPicPr>
          <p:cNvPr id="9" name="Immagine 8" descr="Immagine che contiene Viso umano, schermata, uomo, testo&#10;&#10;Descrizione generata automaticamente">
            <a:extLst>
              <a:ext uri="{FF2B5EF4-FFF2-40B4-BE49-F238E27FC236}">
                <a16:creationId xmlns:a16="http://schemas.microsoft.com/office/drawing/2014/main" id="{16EB550B-4423-673A-87F8-FE95E80C7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222" y="1690688"/>
            <a:ext cx="8339555" cy="438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04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C3FEC0-26BB-7D27-DC42-2F33D87CD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Principali Problematiche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649314-E197-1D69-D32E-087FFD5BF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Dividere il progetto, distinguendo il core business:  5 sprint divisi in Sistema + </a:t>
            </a:r>
            <a:r>
              <a:rPr lang="it-IT" dirty="0" err="1"/>
              <a:t>TransportTrolley</a:t>
            </a:r>
            <a:r>
              <a:rPr lang="it-IT" dirty="0"/>
              <a:t>, </a:t>
            </a:r>
            <a:r>
              <a:rPr lang="it-IT" dirty="0" err="1"/>
              <a:t>ServiceAccessGui</a:t>
            </a:r>
            <a:r>
              <a:rPr lang="it-IT" dirty="0"/>
              <a:t>, Warning &amp; </a:t>
            </a:r>
            <a:r>
              <a:rPr lang="it-IT" dirty="0" err="1"/>
              <a:t>Alarm</a:t>
            </a:r>
            <a:r>
              <a:rPr lang="it-IT" dirty="0"/>
              <a:t> Devices, </a:t>
            </a:r>
            <a:r>
              <a:rPr lang="it-IT" dirty="0" err="1"/>
              <a:t>ServiceStatusGui</a:t>
            </a:r>
            <a:endParaRPr lang="it-IT" dirty="0"/>
          </a:p>
          <a:p>
            <a:endParaRPr lang="it-IT" dirty="0"/>
          </a:p>
          <a:p>
            <a:r>
              <a:rPr lang="it-IT" dirty="0"/>
              <a:t>Gestione della coda di Driver -&gt; </a:t>
            </a:r>
            <a:r>
              <a:rPr lang="it-IT" b="1" dirty="0"/>
              <a:t>gestione ticket Working e </a:t>
            </a:r>
            <a:r>
              <a:rPr lang="it-IT" b="1" dirty="0" err="1"/>
              <a:t>Waiting</a:t>
            </a:r>
            <a:r>
              <a:rPr lang="it-IT" b="1" dirty="0"/>
              <a:t>      -&gt;</a:t>
            </a:r>
            <a:r>
              <a:rPr lang="it-IT" dirty="0"/>
              <a:t>2 ticket max in contemporanea (una gif da aggiungere sarebbe carina)</a:t>
            </a:r>
          </a:p>
          <a:p>
            <a:endParaRPr lang="it-IT" dirty="0"/>
          </a:p>
          <a:p>
            <a:r>
              <a:rPr lang="it-IT" dirty="0"/>
              <a:t>Aggiornare il peso della </a:t>
            </a:r>
            <a:r>
              <a:rPr lang="it-IT" dirty="0" err="1"/>
              <a:t>ColdRoom</a:t>
            </a:r>
            <a:r>
              <a:rPr lang="it-IT" dirty="0"/>
              <a:t> a carico depositato -&gt; Il robot può avere problemi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5571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B7393D-7C74-76D8-AE27-7040946F2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Principali Problematiche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B54C8FF-17F4-571F-B32C-E13507799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Problemi ticket -&gt; fungono da prenotazione di spazio (sono univoci), quindi occorre verificarne la validità quando tale informazione potrebbe </a:t>
            </a:r>
            <a:r>
              <a:rPr lang="it-I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influenzare l'accettazione dei </a:t>
            </a:r>
            <a:r>
              <a:rPr lang="it-IT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Fridge</a:t>
            </a:r>
            <a:r>
              <a:rPr lang="it-I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Truck successivi.</a:t>
            </a:r>
          </a:p>
          <a:p>
            <a:r>
              <a:rPr lang="it-IT" dirty="0">
                <a:solidFill>
                  <a:srgbClr val="000000"/>
                </a:solidFill>
                <a:latin typeface="-webkit-standard"/>
              </a:rPr>
              <a:t>-----------------</a:t>
            </a:r>
          </a:p>
          <a:p>
            <a:r>
              <a:rPr lang="it-IT" dirty="0">
                <a:solidFill>
                  <a:srgbClr val="000000"/>
                </a:solidFill>
                <a:latin typeface="-webkit-standard"/>
              </a:rPr>
              <a:t>Come mostrare al Driver se la sua richiesta è andata a buon fine o meno senza che debba rimanere in attesa</a:t>
            </a:r>
          </a:p>
          <a:p>
            <a:r>
              <a:rPr lang="it-IT" dirty="0"/>
              <a:t>Problema distinzioni sessioni -&gt; privacy dati</a:t>
            </a:r>
          </a:p>
          <a:p>
            <a:r>
              <a:rPr lang="it-IT" dirty="0"/>
              <a:t>Come mostrare il peso della </a:t>
            </a:r>
            <a:r>
              <a:rPr lang="it-IT" dirty="0" err="1"/>
              <a:t>ColdRoom</a:t>
            </a:r>
            <a:r>
              <a:rPr lang="it-IT" dirty="0"/>
              <a:t> -&gt; solo effettivo (non prenotato)</a:t>
            </a:r>
          </a:p>
        </p:txBody>
      </p:sp>
    </p:spTree>
    <p:extLst>
      <p:ext uri="{BB962C8B-B14F-4D97-AF65-F5344CB8AC3E}">
        <p14:creationId xmlns:p14="http://schemas.microsoft.com/office/powerpoint/2010/main" val="1932334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55714D-9727-BD7E-7CBE-B6005B01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000000"/>
                </a:solidFill>
                <a:latin typeface="-webkit-standard"/>
              </a:rPr>
              <a:t>Principali Problematiche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FBEDC4-5228-DA06-C762-00BA0C9A3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Interfacciarsi a Spring / creazione della </a:t>
            </a:r>
            <a:r>
              <a:rPr lang="it-IT" dirty="0" err="1"/>
              <a:t>ServiceAccessGUI</a:t>
            </a:r>
            <a:r>
              <a:rPr lang="it-IT" dirty="0"/>
              <a:t> ???? Tipo architettura QAK Spring</a:t>
            </a:r>
          </a:p>
          <a:p>
            <a:r>
              <a:rPr lang="it-IT" dirty="0"/>
              <a:t>----------------</a:t>
            </a:r>
          </a:p>
          <a:p>
            <a:r>
              <a:rPr lang="it-IT" dirty="0"/>
              <a:t>Come gestire i messaggi per gli </a:t>
            </a:r>
            <a:r>
              <a:rPr lang="it-IT" dirty="0" err="1"/>
              <a:t>alarm</a:t>
            </a:r>
            <a:r>
              <a:rPr lang="it-IT" dirty="0"/>
              <a:t>? -&gt; event </a:t>
            </a:r>
            <a:r>
              <a:rPr lang="it-IT" dirty="0" err="1"/>
              <a:t>alarm</a:t>
            </a:r>
            <a:r>
              <a:rPr lang="it-IT" dirty="0"/>
              <a:t> </a:t>
            </a:r>
            <a:r>
              <a:rPr lang="it-IT" dirty="0" err="1"/>
              <a:t>built</a:t>
            </a:r>
            <a:r>
              <a:rPr lang="it-IT" dirty="0"/>
              <a:t>-in</a:t>
            </a:r>
          </a:p>
          <a:p>
            <a:r>
              <a:rPr lang="it-IT" dirty="0"/>
              <a:t>Come riattivare il sistema dopo un </a:t>
            </a:r>
            <a:r>
              <a:rPr lang="it-IT" dirty="0" err="1"/>
              <a:t>alarm</a:t>
            </a:r>
            <a:r>
              <a:rPr lang="it-IT" dirty="0"/>
              <a:t>? -&gt; event </a:t>
            </a:r>
            <a:r>
              <a:rPr lang="it-IT" dirty="0" err="1"/>
              <a:t>resume</a:t>
            </a:r>
            <a:endParaRPr lang="it-IT" dirty="0"/>
          </a:p>
          <a:p>
            <a:r>
              <a:rPr lang="it-IT" dirty="0"/>
              <a:t>Come aggiornare il Led Device? -&gt; </a:t>
            </a:r>
            <a:r>
              <a:rPr lang="it-IT" dirty="0" err="1"/>
              <a:t>coapUpdate</a:t>
            </a:r>
            <a:r>
              <a:rPr lang="it-IT" dirty="0"/>
              <a:t> (3 attori coinvolti)</a:t>
            </a:r>
          </a:p>
          <a:p>
            <a:r>
              <a:rPr lang="it-IT" dirty="0"/>
              <a:t>Per gestione sonar sono 5 attori  </a:t>
            </a:r>
          </a:p>
          <a:p>
            <a:r>
              <a:rPr lang="it-IT" dirty="0"/>
              <a:t>Relazionarsi con MQTT per </a:t>
            </a:r>
            <a:r>
              <a:rPr lang="it-IT" dirty="0" err="1"/>
              <a:t>Rasberry</a:t>
            </a:r>
            <a:r>
              <a:rPr lang="it-IT" dirty="0"/>
              <a:t> PI remoto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94474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310CF9-EEB7-3AAF-ADF9-12885B01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Principali Problematiche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89E406-EFAB-18AF-4AAC-6077B6F48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-------------------</a:t>
            </a:r>
          </a:p>
          <a:p>
            <a:r>
              <a:rPr lang="it-IT" dirty="0"/>
              <a:t>Utilizzo del Pattern Observer per gestione messaggi</a:t>
            </a:r>
          </a:p>
          <a:p>
            <a:r>
              <a:rPr lang="it-IT" dirty="0"/>
              <a:t>Posizione del </a:t>
            </a:r>
            <a:r>
              <a:rPr lang="it-IT" dirty="0" err="1"/>
              <a:t>Transport</a:t>
            </a:r>
            <a:r>
              <a:rPr lang="it-IT" dirty="0"/>
              <a:t> Trolley è solo iniziale e finale </a:t>
            </a:r>
          </a:p>
          <a:p>
            <a:r>
              <a:rPr lang="it-IT" dirty="0"/>
              <a:t>Come aggiornare il peso considerando già i ticket scaduti? -&gt; </a:t>
            </a:r>
            <a:r>
              <a:rPr lang="it-I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Ogni volta che la </a:t>
            </a:r>
            <a:r>
              <a:rPr lang="it-IT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ColdStorageService</a:t>
            </a:r>
            <a:r>
              <a:rPr lang="it-I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si trova nello stato IDLE, viene effettuato un controllo di tutti i </a:t>
            </a:r>
            <a:r>
              <a:rPr lang="it-IT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Ticket</a:t>
            </a:r>
            <a:r>
              <a:rPr lang="it-I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validi per identificare quelli scaduti e liberare lo spazio (prenotato) nella </a:t>
            </a:r>
            <a:r>
              <a:rPr lang="it-IT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ColdRoom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495798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276</Words>
  <Application>Microsoft Macintosh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-webkit-standard</vt:lpstr>
      <vt:lpstr>Arial</vt:lpstr>
      <vt:lpstr>Calibri</vt:lpstr>
      <vt:lpstr>Calibri Light</vt:lpstr>
      <vt:lpstr>Tema di Office</vt:lpstr>
      <vt:lpstr>ColdStorageService</vt:lpstr>
      <vt:lpstr>Architettura finale</vt:lpstr>
      <vt:lpstr>Principali Problematiche</vt:lpstr>
      <vt:lpstr>Principali Problematiche</vt:lpstr>
      <vt:lpstr>Principali Problematiche</vt:lpstr>
      <vt:lpstr>Principali Problematiche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ColdStorageService</dc:title>
  <dc:creator>Gabriele Tassinari - gabriele.tassinari2@studio.unibo.it</dc:creator>
  <cp:lastModifiedBy>Gabriele Tassinari - gabriele.tassinari2@studio.unibo.it</cp:lastModifiedBy>
  <cp:revision>4</cp:revision>
  <dcterms:created xsi:type="dcterms:W3CDTF">2023-10-07T15:28:10Z</dcterms:created>
  <dcterms:modified xsi:type="dcterms:W3CDTF">2023-10-07T17:06:47Z</dcterms:modified>
</cp:coreProperties>
</file>