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8"/>
  </p:notesMasterIdLst>
  <p:sldIdLst>
    <p:sldId id="258" r:id="rId5"/>
    <p:sldId id="266" r:id="rId6"/>
    <p:sldId id="267" r:id="rId7"/>
    <p:sldId id="268" r:id="rId8"/>
    <p:sldId id="272" r:id="rId9"/>
    <p:sldId id="273" r:id="rId10"/>
    <p:sldId id="269" r:id="rId11"/>
    <p:sldId id="270" r:id="rId12"/>
    <p:sldId id="271" r:id="rId13"/>
    <p:sldId id="274" r:id="rId14"/>
    <p:sldId id="275" r:id="rId15"/>
    <p:sldId id="259" r:id="rId16"/>
    <p:sldId id="265" r:id="rId17"/>
  </p:sldIdLst>
  <p:sldSz cx="18288000" cy="10287000"/>
  <p:notesSz cx="6858000" cy="9144000"/>
  <p:embeddedFontLst>
    <p:embeddedFont>
      <p:font typeface="Lato Bold" panose="020F0502020204030203" charset="0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516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essa Zuniga P." userId="991e1088-58d0-4ace-bda3-2df15cfd2643" providerId="ADAL" clId="{99173FA2-20C0-4003-A937-EBB10987F2CE}"/>
    <pc:docChg chg="custSel modSld">
      <pc:chgData name="Vanessa Zuniga P." userId="991e1088-58d0-4ace-bda3-2df15cfd2643" providerId="ADAL" clId="{99173FA2-20C0-4003-A937-EBB10987F2CE}" dt="2025-09-05T08:24:48.323" v="0" actId="313"/>
      <pc:docMkLst>
        <pc:docMk/>
      </pc:docMkLst>
      <pc:sldChg chg="modSp mod">
        <pc:chgData name="Vanessa Zuniga P." userId="991e1088-58d0-4ace-bda3-2df15cfd2643" providerId="ADAL" clId="{99173FA2-20C0-4003-A937-EBB10987F2CE}" dt="2025-09-05T08:24:48.323" v="0" actId="313"/>
        <pc:sldMkLst>
          <pc:docMk/>
          <pc:sldMk cId="0" sldId="258"/>
        </pc:sldMkLst>
        <pc:spChg chg="mod">
          <ac:chgData name="Vanessa Zuniga P." userId="991e1088-58d0-4ace-bda3-2df15cfd2643" providerId="ADAL" clId="{99173FA2-20C0-4003-A937-EBB10987F2CE}" dt="2025-09-05T08:24:48.323" v="0" actId="313"/>
          <ac:spMkLst>
            <pc:docMk/>
            <pc:sldMk cId="0" sldId="258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6E5E1-FD4E-46DB-A9DE-224690AAF015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8CEB2-BCBD-4D7E-8617-84DB9BDBB5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9712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36310" y="9639953"/>
            <a:ext cx="3446997" cy="647047"/>
          </a:xfrm>
          <a:custGeom>
            <a:avLst/>
            <a:gdLst/>
            <a:ahLst/>
            <a:cxnLst/>
            <a:rect l="l" t="t" r="r" b="b"/>
            <a:pathLst>
              <a:path w="3446997" h="647047">
                <a:moveTo>
                  <a:pt x="0" y="0"/>
                </a:moveTo>
                <a:lnTo>
                  <a:pt x="3446997" y="0"/>
                </a:lnTo>
                <a:lnTo>
                  <a:pt x="3446997" y="647047"/>
                </a:lnTo>
                <a:lnTo>
                  <a:pt x="0" y="6470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1028700" y="1028700"/>
            <a:ext cx="3478209" cy="776800"/>
          </a:xfrm>
          <a:custGeom>
            <a:avLst/>
            <a:gdLst/>
            <a:ahLst/>
            <a:cxnLst/>
            <a:rect l="l" t="t" r="r" b="b"/>
            <a:pathLst>
              <a:path w="3478209" h="776800">
                <a:moveTo>
                  <a:pt x="0" y="0"/>
                </a:moveTo>
                <a:lnTo>
                  <a:pt x="3478209" y="0"/>
                </a:lnTo>
                <a:lnTo>
                  <a:pt x="3478209" y="776800"/>
                </a:lnTo>
                <a:lnTo>
                  <a:pt x="0" y="776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 rot="16200000">
            <a:off x="9030089" y="-9030091"/>
            <a:ext cx="227823" cy="18288002"/>
          </a:xfrm>
          <a:custGeom>
            <a:avLst/>
            <a:gdLst/>
            <a:ahLst/>
            <a:cxnLst/>
            <a:rect l="l" t="t" r="r" b="b"/>
            <a:pathLst>
              <a:path w="587437" h="5624919">
                <a:moveTo>
                  <a:pt x="0" y="0"/>
                </a:moveTo>
                <a:lnTo>
                  <a:pt x="587437" y="0"/>
                </a:lnTo>
                <a:lnTo>
                  <a:pt x="587437" y="5624919"/>
                </a:lnTo>
                <a:lnTo>
                  <a:pt x="0" y="56249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946303" t="-3435" r="-23115094" b="-21587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8" name="TextBox 8"/>
          <p:cNvSpPr txBox="1"/>
          <p:nvPr/>
        </p:nvSpPr>
        <p:spPr>
          <a:xfrm>
            <a:off x="4460331" y="2442508"/>
            <a:ext cx="8950869" cy="71404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4000" dirty="0"/>
              <a:t>Informe Avance/Final</a:t>
            </a:r>
            <a:endParaRPr lang="es-CL" sz="4000" dirty="0"/>
          </a:p>
          <a:p>
            <a:pPr algn="ctr"/>
            <a:r>
              <a:rPr lang="es-ES" sz="4000" b="1" dirty="0"/>
              <a:t>“Título del proyecto”</a:t>
            </a:r>
          </a:p>
          <a:p>
            <a:pPr algn="ctr"/>
            <a:r>
              <a:rPr lang="es-ES" sz="4000" b="1" dirty="0"/>
              <a:t> </a:t>
            </a:r>
            <a:r>
              <a:rPr lang="es-ES" dirty="0"/>
              <a:t> </a:t>
            </a:r>
            <a:endParaRPr lang="es-CL" dirty="0"/>
          </a:p>
          <a:p>
            <a:pPr algn="ctr"/>
            <a:r>
              <a:rPr lang="es-ES" dirty="0"/>
              <a:t> </a:t>
            </a:r>
            <a:endParaRPr lang="es-CL" sz="2800" dirty="0"/>
          </a:p>
          <a:p>
            <a:pPr algn="ctr"/>
            <a:r>
              <a:rPr lang="es-ES" sz="2800" b="1" dirty="0"/>
              <a:t>Docente</a:t>
            </a:r>
            <a:endParaRPr lang="es-CL" sz="2800" b="1" dirty="0"/>
          </a:p>
          <a:p>
            <a:pPr algn="ctr"/>
            <a:r>
              <a:rPr lang="es-ES" sz="2800" dirty="0"/>
              <a:t>Nombre Apellido </a:t>
            </a:r>
            <a:r>
              <a:rPr lang="es-ES" sz="2800" dirty="0" err="1"/>
              <a:t>Apellido</a:t>
            </a:r>
            <a:endParaRPr lang="es-CL" sz="2800" dirty="0"/>
          </a:p>
          <a:p>
            <a:pPr algn="ctr"/>
            <a:r>
              <a:rPr lang="es-ES" sz="2800" dirty="0"/>
              <a:t> </a:t>
            </a:r>
            <a:endParaRPr lang="es-CL" sz="2800" dirty="0"/>
          </a:p>
          <a:p>
            <a:pPr algn="ctr"/>
            <a:r>
              <a:rPr lang="es-ES" sz="2800" b="1" dirty="0"/>
              <a:t>Equipo alumnos</a:t>
            </a:r>
            <a:endParaRPr lang="es-CL" sz="2800" b="1" dirty="0"/>
          </a:p>
          <a:p>
            <a:pPr algn="ctr"/>
            <a:r>
              <a:rPr lang="es-ES" sz="2800" dirty="0"/>
              <a:t>Nombre Apellido </a:t>
            </a:r>
            <a:r>
              <a:rPr lang="es-ES" sz="2800" dirty="0" err="1"/>
              <a:t>Apellido</a:t>
            </a:r>
            <a:endParaRPr lang="es-CL" sz="2800" dirty="0"/>
          </a:p>
          <a:p>
            <a:pPr algn="ctr"/>
            <a:r>
              <a:rPr lang="es-ES" sz="2800" dirty="0"/>
              <a:t> </a:t>
            </a:r>
            <a:endParaRPr lang="es-CL" sz="2800" dirty="0"/>
          </a:p>
          <a:p>
            <a:pPr algn="ctr"/>
            <a:r>
              <a:rPr lang="es-ES" sz="2800" b="1" dirty="0"/>
              <a:t>Duoc UC Sede San Bernardo </a:t>
            </a:r>
          </a:p>
          <a:p>
            <a:pPr algn="ctr"/>
            <a:r>
              <a:rPr lang="es-ES" sz="2800" dirty="0"/>
              <a:t>Escuela de Informática y Telecomunicaciones</a:t>
            </a:r>
          </a:p>
          <a:p>
            <a:pPr algn="ctr"/>
            <a:r>
              <a:rPr lang="es-ES" sz="2800" dirty="0"/>
              <a:t>Carrera: Ingeniería en Informática</a:t>
            </a:r>
          </a:p>
          <a:p>
            <a:pPr algn="ctr"/>
            <a:r>
              <a:rPr lang="es-ES" sz="2800" dirty="0"/>
              <a:t>Año: 2025</a:t>
            </a:r>
            <a:endParaRPr lang="es-CL" sz="2800" dirty="0"/>
          </a:p>
          <a:p>
            <a:pPr algn="ctr"/>
            <a:r>
              <a:rPr lang="es-ES" sz="2800" dirty="0"/>
              <a:t> </a:t>
            </a:r>
            <a:endParaRPr lang="es-CL" sz="2800" dirty="0"/>
          </a:p>
          <a:p>
            <a:pPr algn="ctr"/>
            <a:r>
              <a:rPr lang="es-ES" dirty="0"/>
              <a:t> </a:t>
            </a:r>
            <a:endParaRPr lang="es-CL" dirty="0"/>
          </a:p>
        </p:txBody>
      </p:sp>
      <p:pic>
        <p:nvPicPr>
          <p:cNvPr id="1026" name="Picture 2" descr="SummIT Ciberseguridad 2022 – Duoc UC">
            <a:extLst>
              <a:ext uri="{FF2B5EF4-FFF2-40B4-BE49-F238E27FC236}">
                <a16:creationId xmlns:a16="http://schemas.microsoft.com/office/drawing/2014/main" id="{D90513F8-797D-FAC7-85A7-3F245CA93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665" y="992459"/>
            <a:ext cx="464820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7096A-D289-C507-F05A-D0E3EC090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7">
            <a:extLst>
              <a:ext uri="{FF2B5EF4-FFF2-40B4-BE49-F238E27FC236}">
                <a16:creationId xmlns:a16="http://schemas.microsoft.com/office/drawing/2014/main" id="{AB1E663E-BC33-3209-BAA6-8402580C2FC9}"/>
              </a:ext>
            </a:extLst>
          </p:cNvPr>
          <p:cNvSpPr txBox="1"/>
          <p:nvPr/>
        </p:nvSpPr>
        <p:spPr>
          <a:xfrm>
            <a:off x="1129825" y="462865"/>
            <a:ext cx="11138375" cy="970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391"/>
              </a:lnSpc>
            </a:pPr>
            <a:r>
              <a:rPr lang="en-US" sz="4800" b="1" dirty="0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Cierre</a:t>
            </a:r>
          </a:p>
        </p:txBody>
      </p:sp>
    </p:spTree>
    <p:extLst>
      <p:ext uri="{BB962C8B-B14F-4D97-AF65-F5344CB8AC3E}">
        <p14:creationId xmlns:p14="http://schemas.microsoft.com/office/powerpoint/2010/main" val="1164537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54B8E2A-152A-98D6-9669-454F8C43A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7">
            <a:extLst>
              <a:ext uri="{FF2B5EF4-FFF2-40B4-BE49-F238E27FC236}">
                <a16:creationId xmlns:a16="http://schemas.microsoft.com/office/drawing/2014/main" id="{0C462B22-F29E-8F7E-7F0D-90DA6F5F7662}"/>
              </a:ext>
            </a:extLst>
          </p:cNvPr>
          <p:cNvSpPr txBox="1"/>
          <p:nvPr/>
        </p:nvSpPr>
        <p:spPr>
          <a:xfrm>
            <a:off x="3574812" y="4658303"/>
            <a:ext cx="11138375" cy="970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91"/>
              </a:lnSpc>
            </a:pPr>
            <a:r>
              <a:rPr lang="en-US" sz="4800" b="1" dirty="0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TIPOS DE SLIDE DISPONIBLES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4079D6D-A61F-6197-4D8C-E434BE8DF4F5}"/>
              </a:ext>
            </a:extLst>
          </p:cNvPr>
          <p:cNvSpPr txBox="1"/>
          <p:nvPr/>
        </p:nvSpPr>
        <p:spPr>
          <a:xfrm>
            <a:off x="5029199" y="5612899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i="1" dirty="0"/>
              <a:t> </a:t>
            </a:r>
            <a:r>
              <a:rPr lang="es-ES" sz="2800" i="1" dirty="0">
                <a:solidFill>
                  <a:schemeClr val="bg1">
                    <a:lumMod val="65000"/>
                  </a:schemeClr>
                </a:solidFill>
              </a:rPr>
              <a:t>(Favor elimine este texto al desarrollar su presentación)</a:t>
            </a:r>
          </a:p>
        </p:txBody>
      </p:sp>
    </p:spTree>
    <p:extLst>
      <p:ext uri="{BB962C8B-B14F-4D97-AF65-F5344CB8AC3E}">
        <p14:creationId xmlns:p14="http://schemas.microsoft.com/office/powerpoint/2010/main" val="1967232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7">
            <a:extLst>
              <a:ext uri="{FF2B5EF4-FFF2-40B4-BE49-F238E27FC236}">
                <a16:creationId xmlns:a16="http://schemas.microsoft.com/office/drawing/2014/main" id="{91DFE6A9-77E0-4DA0-B3C1-A9D7D8A6561B}"/>
              </a:ext>
            </a:extLst>
          </p:cNvPr>
          <p:cNvSpPr txBox="1"/>
          <p:nvPr/>
        </p:nvSpPr>
        <p:spPr>
          <a:xfrm>
            <a:off x="1129825" y="462865"/>
            <a:ext cx="7937975" cy="965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1"/>
              </a:lnSpc>
            </a:pPr>
            <a:r>
              <a:rPr lang="en-US" sz="4800" b="1" dirty="0" err="1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Título</a:t>
            </a:r>
            <a:endParaRPr lang="en-US" sz="4800" b="1" dirty="0">
              <a:solidFill>
                <a:srgbClr val="001D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63AEC84-93D7-4446-E81B-DADD8B5A8DF7}"/>
              </a:ext>
            </a:extLst>
          </p:cNvPr>
          <p:cNvSpPr txBox="1"/>
          <p:nvPr/>
        </p:nvSpPr>
        <p:spPr>
          <a:xfrm>
            <a:off x="914400" y="2705100"/>
            <a:ext cx="9372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b="1" dirty="0"/>
              <a:t>Sub Titulo </a:t>
            </a:r>
          </a:p>
          <a:p>
            <a:pPr algn="just"/>
            <a:endParaRPr lang="es-ES" sz="2800" b="1" dirty="0"/>
          </a:p>
          <a:p>
            <a:pPr algn="just"/>
            <a:r>
              <a:rPr lang="es-ES" sz="2500" dirty="0" err="1"/>
              <a:t>Lorem</a:t>
            </a:r>
            <a:r>
              <a:rPr lang="es-ES" sz="2500" dirty="0"/>
              <a:t> </a:t>
            </a:r>
            <a:r>
              <a:rPr lang="es-ES" sz="2500" dirty="0" err="1"/>
              <a:t>ipsum</a:t>
            </a:r>
            <a:r>
              <a:rPr lang="es-ES" sz="2500" dirty="0"/>
              <a:t> dolor </a:t>
            </a:r>
            <a:r>
              <a:rPr lang="es-ES" sz="2500" dirty="0" err="1"/>
              <a:t>sit</a:t>
            </a:r>
            <a:r>
              <a:rPr lang="es-ES" sz="2500" dirty="0"/>
              <a:t> </a:t>
            </a:r>
            <a:r>
              <a:rPr lang="es-ES" sz="2500" dirty="0" err="1"/>
              <a:t>amet</a:t>
            </a:r>
            <a:r>
              <a:rPr lang="es-ES" sz="2500" dirty="0"/>
              <a:t>, </a:t>
            </a:r>
            <a:r>
              <a:rPr lang="es-ES" sz="2500" dirty="0" err="1"/>
              <a:t>consectetur</a:t>
            </a:r>
            <a:r>
              <a:rPr lang="es-ES" sz="2500" dirty="0"/>
              <a:t> </a:t>
            </a:r>
            <a:r>
              <a:rPr lang="es-ES" sz="2500" dirty="0" err="1"/>
              <a:t>adipiscing</a:t>
            </a:r>
            <a:r>
              <a:rPr lang="es-ES" sz="2500" dirty="0"/>
              <a:t> </a:t>
            </a:r>
            <a:r>
              <a:rPr lang="es-ES" sz="2500" dirty="0" err="1"/>
              <a:t>elit</a:t>
            </a:r>
            <a:r>
              <a:rPr lang="es-ES" sz="2500" dirty="0"/>
              <a:t>. Cras </a:t>
            </a:r>
            <a:r>
              <a:rPr lang="es-ES" sz="2500" dirty="0" err="1"/>
              <a:t>convallis</a:t>
            </a:r>
            <a:r>
              <a:rPr lang="es-ES" sz="2500" dirty="0"/>
              <a:t>, </a:t>
            </a:r>
            <a:r>
              <a:rPr lang="es-ES" sz="2500" dirty="0" err="1"/>
              <a:t>felis</a:t>
            </a:r>
            <a:r>
              <a:rPr lang="es-ES" sz="2500" dirty="0"/>
              <a:t> </a:t>
            </a:r>
            <a:r>
              <a:rPr lang="es-ES" sz="2500" dirty="0" err="1"/>
              <a:t>eu</a:t>
            </a:r>
            <a:r>
              <a:rPr lang="es-ES" sz="2500" dirty="0"/>
              <a:t> </a:t>
            </a:r>
            <a:r>
              <a:rPr lang="es-ES" sz="2500" dirty="0" err="1"/>
              <a:t>scelerisque</a:t>
            </a:r>
            <a:r>
              <a:rPr lang="es-ES" sz="2500" dirty="0"/>
              <a:t> </a:t>
            </a:r>
            <a:r>
              <a:rPr lang="es-ES" sz="2500" dirty="0" err="1"/>
              <a:t>tempus</a:t>
            </a:r>
            <a:r>
              <a:rPr lang="es-ES" sz="2500" dirty="0"/>
              <a:t>, </a:t>
            </a:r>
            <a:r>
              <a:rPr lang="es-ES" sz="2500" dirty="0" err="1"/>
              <a:t>enim</a:t>
            </a:r>
            <a:r>
              <a:rPr lang="es-ES" sz="2500" dirty="0"/>
              <a:t> </a:t>
            </a:r>
            <a:r>
              <a:rPr lang="es-ES" sz="2500" dirty="0" err="1"/>
              <a:t>ligula</a:t>
            </a:r>
            <a:r>
              <a:rPr lang="es-ES" sz="2500" dirty="0"/>
              <a:t> </a:t>
            </a:r>
            <a:r>
              <a:rPr lang="es-ES" sz="2500" dirty="0" err="1"/>
              <a:t>feugiat</a:t>
            </a:r>
            <a:r>
              <a:rPr lang="es-ES" sz="2500" dirty="0"/>
              <a:t> </a:t>
            </a:r>
            <a:r>
              <a:rPr lang="es-ES" sz="2500" dirty="0" err="1"/>
              <a:t>nisl</a:t>
            </a:r>
            <a:r>
              <a:rPr lang="es-ES" sz="2500" dirty="0"/>
              <a:t>, ac </a:t>
            </a:r>
            <a:r>
              <a:rPr lang="es-ES" sz="2500" dirty="0" err="1"/>
              <a:t>condimentum</a:t>
            </a:r>
            <a:r>
              <a:rPr lang="es-ES" sz="2500" dirty="0"/>
              <a:t> libero odio </a:t>
            </a:r>
            <a:r>
              <a:rPr lang="es-ES" sz="2500" dirty="0" err="1"/>
              <a:t>sit</a:t>
            </a:r>
            <a:r>
              <a:rPr lang="es-ES" sz="2500" dirty="0"/>
              <a:t> </a:t>
            </a:r>
            <a:r>
              <a:rPr lang="es-ES" sz="2500" dirty="0" err="1"/>
              <a:t>amet</a:t>
            </a:r>
            <a:r>
              <a:rPr lang="es-ES" sz="2500" dirty="0"/>
              <a:t> </a:t>
            </a:r>
            <a:r>
              <a:rPr lang="es-ES" sz="2500" dirty="0" err="1"/>
              <a:t>sem</a:t>
            </a:r>
            <a:r>
              <a:rPr lang="es-ES" sz="2500" dirty="0"/>
              <a:t>. In </a:t>
            </a:r>
            <a:r>
              <a:rPr lang="es-ES" sz="2500" dirty="0" err="1"/>
              <a:t>tempus</a:t>
            </a:r>
            <a:r>
              <a:rPr lang="es-ES" sz="2500" dirty="0"/>
              <a:t> </a:t>
            </a:r>
            <a:r>
              <a:rPr lang="es-ES" sz="2500" dirty="0" err="1"/>
              <a:t>egestas</a:t>
            </a:r>
            <a:r>
              <a:rPr lang="es-ES" sz="2500" dirty="0"/>
              <a:t> lacinia. Sed </a:t>
            </a:r>
            <a:r>
              <a:rPr lang="es-ES" sz="2500" dirty="0" err="1"/>
              <a:t>lorem</a:t>
            </a:r>
            <a:r>
              <a:rPr lang="es-ES" sz="2500" dirty="0"/>
              <a:t> justo, </a:t>
            </a:r>
            <a:r>
              <a:rPr lang="es-ES" sz="2500" dirty="0" err="1"/>
              <a:t>fermentum</a:t>
            </a:r>
            <a:r>
              <a:rPr lang="es-ES" sz="2500" dirty="0"/>
              <a:t> at </a:t>
            </a:r>
            <a:r>
              <a:rPr lang="es-ES" sz="2500" dirty="0" err="1"/>
              <a:t>erat</a:t>
            </a:r>
            <a:r>
              <a:rPr lang="es-ES" sz="2500" dirty="0"/>
              <a:t> non, </a:t>
            </a:r>
            <a:r>
              <a:rPr lang="es-ES" sz="2500" dirty="0" err="1"/>
              <a:t>condimentum</a:t>
            </a:r>
            <a:r>
              <a:rPr lang="es-ES" sz="2500" dirty="0"/>
              <a:t> </a:t>
            </a:r>
            <a:r>
              <a:rPr lang="es-ES" sz="2500" dirty="0" err="1"/>
              <a:t>interdum</a:t>
            </a:r>
            <a:r>
              <a:rPr lang="es-ES" sz="2500" dirty="0"/>
              <a:t> eros. </a:t>
            </a:r>
            <a:r>
              <a:rPr lang="es-ES" sz="2500" dirty="0" err="1"/>
              <a:t>Proin</a:t>
            </a:r>
            <a:r>
              <a:rPr lang="es-ES" sz="2500" dirty="0"/>
              <a:t> </a:t>
            </a:r>
            <a:r>
              <a:rPr lang="es-ES" sz="2500" dirty="0" err="1"/>
              <a:t>congue</a:t>
            </a:r>
            <a:r>
              <a:rPr lang="es-ES" sz="2500" dirty="0"/>
              <a:t> </a:t>
            </a:r>
            <a:r>
              <a:rPr lang="es-ES" sz="2500" dirty="0" err="1"/>
              <a:t>velit</a:t>
            </a:r>
            <a:r>
              <a:rPr lang="es-ES" sz="2500" dirty="0"/>
              <a:t> </a:t>
            </a:r>
            <a:r>
              <a:rPr lang="es-ES" sz="2500" dirty="0" err="1"/>
              <a:t>orci</a:t>
            </a:r>
            <a:r>
              <a:rPr lang="es-ES" sz="2500" dirty="0"/>
              <a:t>, et </a:t>
            </a:r>
            <a:r>
              <a:rPr lang="es-ES" sz="2500" dirty="0" err="1"/>
              <a:t>convallis</a:t>
            </a:r>
            <a:r>
              <a:rPr lang="es-ES" sz="2500" dirty="0"/>
              <a:t> neque </a:t>
            </a:r>
            <a:r>
              <a:rPr lang="es-ES" sz="2500" dirty="0" err="1"/>
              <a:t>aliquam</a:t>
            </a:r>
            <a:r>
              <a:rPr lang="es-ES" sz="2500" dirty="0"/>
              <a:t> </a:t>
            </a:r>
            <a:r>
              <a:rPr lang="es-ES" sz="2500" dirty="0" err="1"/>
              <a:t>sit</a:t>
            </a:r>
            <a:r>
              <a:rPr lang="es-ES" sz="2500" dirty="0"/>
              <a:t> </a:t>
            </a:r>
            <a:r>
              <a:rPr lang="es-ES" sz="2500" dirty="0" err="1"/>
              <a:t>amet</a:t>
            </a:r>
            <a:r>
              <a:rPr lang="es-ES" sz="2500" dirty="0"/>
              <a:t>. Sed </a:t>
            </a:r>
            <a:r>
              <a:rPr lang="es-ES" sz="2500" dirty="0" err="1"/>
              <a:t>sollicitudin</a:t>
            </a:r>
            <a:r>
              <a:rPr lang="es-ES" sz="2500" dirty="0"/>
              <a:t> </a:t>
            </a:r>
            <a:r>
              <a:rPr lang="es-ES" sz="2500" dirty="0" err="1"/>
              <a:t>iaculis</a:t>
            </a:r>
            <a:r>
              <a:rPr lang="es-ES" sz="2500" dirty="0"/>
              <a:t> </a:t>
            </a:r>
            <a:r>
              <a:rPr lang="es-ES" sz="2500" dirty="0" err="1"/>
              <a:t>nulla</a:t>
            </a:r>
            <a:r>
              <a:rPr lang="es-ES" sz="2500" dirty="0"/>
              <a:t> et </a:t>
            </a:r>
            <a:r>
              <a:rPr lang="es-ES" sz="2500" dirty="0" err="1"/>
              <a:t>vulputate</a:t>
            </a:r>
            <a:r>
              <a:rPr lang="es-ES" sz="2500" dirty="0"/>
              <a:t>. </a:t>
            </a:r>
            <a:r>
              <a:rPr lang="es-ES" sz="2500" dirty="0" err="1"/>
              <a:t>Morbi</a:t>
            </a:r>
            <a:r>
              <a:rPr lang="es-ES" sz="2500" dirty="0"/>
              <a:t> et </a:t>
            </a:r>
            <a:r>
              <a:rPr lang="es-ES" sz="2500" dirty="0" err="1"/>
              <a:t>vestibulum</a:t>
            </a:r>
            <a:r>
              <a:rPr lang="es-ES" sz="2500" dirty="0"/>
              <a:t> leo, </a:t>
            </a:r>
            <a:r>
              <a:rPr lang="es-ES" sz="2500" dirty="0" err="1"/>
              <a:t>eget</a:t>
            </a:r>
            <a:r>
              <a:rPr lang="es-ES" sz="2500" dirty="0"/>
              <a:t> </a:t>
            </a:r>
            <a:r>
              <a:rPr lang="es-ES" sz="2500" dirty="0" err="1"/>
              <a:t>pharetra</a:t>
            </a:r>
            <a:r>
              <a:rPr lang="es-ES" sz="2500" dirty="0"/>
              <a:t> </a:t>
            </a:r>
            <a:r>
              <a:rPr lang="es-ES" sz="2500" dirty="0" err="1"/>
              <a:t>enim</a:t>
            </a:r>
            <a:r>
              <a:rPr lang="es-ES" sz="2500" dirty="0"/>
              <a:t>. </a:t>
            </a:r>
            <a:r>
              <a:rPr lang="es-ES" sz="2500" dirty="0" err="1"/>
              <a:t>Suspendisse</a:t>
            </a:r>
            <a:r>
              <a:rPr lang="es-ES" sz="2500" dirty="0"/>
              <a:t> </a:t>
            </a:r>
            <a:r>
              <a:rPr lang="es-ES" sz="2500" dirty="0" err="1"/>
              <a:t>potenti</a:t>
            </a:r>
            <a:r>
              <a:rPr lang="es-ES" sz="2500" dirty="0"/>
              <a:t>. </a:t>
            </a:r>
            <a:r>
              <a:rPr lang="es-ES" sz="2500" dirty="0" err="1"/>
              <a:t>Proin</a:t>
            </a:r>
            <a:r>
              <a:rPr lang="es-ES" sz="2500" dirty="0"/>
              <a:t> </a:t>
            </a:r>
            <a:r>
              <a:rPr lang="es-ES" sz="2500" dirty="0" err="1"/>
              <a:t>laoreet</a:t>
            </a:r>
            <a:r>
              <a:rPr lang="es-ES" sz="2500" dirty="0"/>
              <a:t> </a:t>
            </a:r>
            <a:r>
              <a:rPr lang="es-ES" sz="2500" dirty="0" err="1"/>
              <a:t>dignissim</a:t>
            </a:r>
            <a:r>
              <a:rPr lang="es-ES" sz="2500" dirty="0"/>
              <a:t> </a:t>
            </a:r>
            <a:r>
              <a:rPr lang="es-ES" sz="2500" dirty="0" err="1"/>
              <a:t>fringilla</a:t>
            </a:r>
            <a:r>
              <a:rPr lang="es-ES" sz="2500" dirty="0"/>
              <a:t>. Nunc </a:t>
            </a:r>
            <a:r>
              <a:rPr lang="es-ES" sz="2500" dirty="0" err="1"/>
              <a:t>dignissim</a:t>
            </a:r>
            <a:r>
              <a:rPr lang="es-ES" sz="2500" dirty="0"/>
              <a:t> </a:t>
            </a:r>
            <a:r>
              <a:rPr lang="es-ES" sz="2500" dirty="0" err="1"/>
              <a:t>dui</a:t>
            </a:r>
            <a:r>
              <a:rPr lang="es-ES" sz="2500" dirty="0"/>
              <a:t> </a:t>
            </a:r>
            <a:r>
              <a:rPr lang="es-ES" sz="2500" dirty="0" err="1"/>
              <a:t>erat</a:t>
            </a:r>
            <a:r>
              <a:rPr lang="es-ES" sz="2500" dirty="0"/>
              <a:t>, in </a:t>
            </a:r>
            <a:r>
              <a:rPr lang="es-ES" sz="2500" dirty="0" err="1"/>
              <a:t>dictum</a:t>
            </a:r>
            <a:r>
              <a:rPr lang="es-ES" sz="2500" dirty="0"/>
              <a:t> </a:t>
            </a:r>
            <a:r>
              <a:rPr lang="es-ES" sz="2500" dirty="0" err="1"/>
              <a:t>felis</a:t>
            </a:r>
            <a:r>
              <a:rPr lang="es-ES" sz="2500" dirty="0"/>
              <a:t> </a:t>
            </a:r>
            <a:r>
              <a:rPr lang="es-ES" sz="2500" dirty="0" err="1"/>
              <a:t>sagittis</a:t>
            </a:r>
            <a:r>
              <a:rPr lang="es-ES" sz="2500" dirty="0"/>
              <a:t> non. </a:t>
            </a:r>
            <a:r>
              <a:rPr lang="es-ES" sz="2500" dirty="0" err="1"/>
              <a:t>Praesent</a:t>
            </a:r>
            <a:r>
              <a:rPr lang="es-ES" sz="2500" dirty="0"/>
              <a:t> </a:t>
            </a:r>
            <a:r>
              <a:rPr lang="es-ES" sz="2500" dirty="0" err="1"/>
              <a:t>iaculis</a:t>
            </a:r>
            <a:r>
              <a:rPr lang="es-ES" sz="2500" dirty="0"/>
              <a:t> sed </a:t>
            </a:r>
            <a:r>
              <a:rPr lang="es-ES" sz="2500" dirty="0" err="1"/>
              <a:t>quam</a:t>
            </a:r>
            <a:r>
              <a:rPr lang="es-ES" sz="2500" dirty="0"/>
              <a:t> vitae </a:t>
            </a:r>
            <a:r>
              <a:rPr lang="es-ES" sz="2500" dirty="0" err="1"/>
              <a:t>egestas</a:t>
            </a:r>
            <a:r>
              <a:rPr lang="es-ES" sz="2500" dirty="0"/>
              <a:t>. </a:t>
            </a:r>
            <a:r>
              <a:rPr lang="es-ES" sz="2500" dirty="0" err="1"/>
              <a:t>Aenean</a:t>
            </a:r>
            <a:r>
              <a:rPr lang="es-ES" sz="2500" dirty="0"/>
              <a:t> </a:t>
            </a:r>
            <a:r>
              <a:rPr lang="es-ES" sz="2500" dirty="0" err="1"/>
              <a:t>rhoncus</a:t>
            </a:r>
            <a:r>
              <a:rPr lang="es-ES" sz="2500" dirty="0"/>
              <a:t> </a:t>
            </a:r>
            <a:r>
              <a:rPr lang="es-ES" sz="2500" dirty="0" err="1"/>
              <a:t>placerat</a:t>
            </a:r>
            <a:r>
              <a:rPr lang="es-ES" sz="2500" dirty="0"/>
              <a:t> </a:t>
            </a:r>
            <a:r>
              <a:rPr lang="es-ES" sz="2500" dirty="0" err="1"/>
              <a:t>arcu</a:t>
            </a:r>
            <a:r>
              <a:rPr lang="es-ES" sz="2500" dirty="0"/>
              <a:t> et </a:t>
            </a:r>
            <a:r>
              <a:rPr lang="es-ES" sz="2500" dirty="0" err="1"/>
              <a:t>ultricies</a:t>
            </a:r>
            <a:r>
              <a:rPr lang="es-ES" sz="2500" dirty="0"/>
              <a:t>.</a:t>
            </a:r>
          </a:p>
          <a:p>
            <a:pPr algn="just"/>
            <a:endParaRPr lang="es-ES" sz="2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994244" y="2171700"/>
            <a:ext cx="4782336" cy="1122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620"/>
              </a:lnSpc>
              <a:spcBef>
                <a:spcPct val="0"/>
              </a:spcBef>
            </a:pPr>
            <a:r>
              <a:rPr lang="en-US" sz="33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Título</a:t>
            </a:r>
            <a:endParaRPr lang="en-US" sz="33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  <a:p>
            <a:pPr marL="0" lvl="0" indent="0" algn="ctr">
              <a:lnSpc>
                <a:spcPts val="4620"/>
              </a:lnSpc>
              <a:spcBef>
                <a:spcPct val="0"/>
              </a:spcBef>
            </a:pPr>
            <a:r>
              <a:rPr lang="en-US" sz="33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Sub </a:t>
            </a:r>
            <a:r>
              <a:rPr lang="en-US" sz="330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Título</a:t>
            </a:r>
            <a:endParaRPr lang="en-US" sz="330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996103" y="3810893"/>
            <a:ext cx="4782336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s-ES" sz="2500" dirty="0" err="1"/>
              <a:t>Lorem</a:t>
            </a:r>
            <a:r>
              <a:rPr lang="es-ES" sz="2500" dirty="0"/>
              <a:t> </a:t>
            </a:r>
            <a:r>
              <a:rPr lang="es-ES" sz="2500" dirty="0" err="1"/>
              <a:t>ipsum</a:t>
            </a:r>
            <a:r>
              <a:rPr lang="es-ES" sz="2500" dirty="0"/>
              <a:t> dolor </a:t>
            </a:r>
            <a:r>
              <a:rPr lang="es-ES" sz="2500" dirty="0" err="1"/>
              <a:t>sit</a:t>
            </a:r>
            <a:r>
              <a:rPr lang="es-ES" sz="2500" dirty="0"/>
              <a:t> </a:t>
            </a:r>
            <a:r>
              <a:rPr lang="es-ES" sz="2500" dirty="0" err="1"/>
              <a:t>amet</a:t>
            </a:r>
            <a:r>
              <a:rPr lang="es-ES" sz="2500" dirty="0"/>
              <a:t>, </a:t>
            </a:r>
            <a:r>
              <a:rPr lang="es-ES" sz="2500" dirty="0" err="1"/>
              <a:t>consectetur</a:t>
            </a:r>
            <a:r>
              <a:rPr lang="es-ES" sz="2500" dirty="0"/>
              <a:t> </a:t>
            </a:r>
            <a:r>
              <a:rPr lang="es-ES" sz="2500" dirty="0" err="1"/>
              <a:t>adipiscing</a:t>
            </a:r>
            <a:r>
              <a:rPr lang="es-ES" sz="2500" dirty="0"/>
              <a:t> </a:t>
            </a:r>
            <a:r>
              <a:rPr lang="es-ES" sz="2500" dirty="0" err="1"/>
              <a:t>elit</a:t>
            </a:r>
            <a:r>
              <a:rPr lang="es-ES" sz="2500" dirty="0"/>
              <a:t>. Cras </a:t>
            </a:r>
            <a:r>
              <a:rPr lang="es-ES" sz="2500" dirty="0" err="1"/>
              <a:t>convallis</a:t>
            </a:r>
            <a:r>
              <a:rPr lang="es-ES" sz="2500" dirty="0"/>
              <a:t>, </a:t>
            </a:r>
            <a:r>
              <a:rPr lang="es-ES" sz="2500" dirty="0" err="1"/>
              <a:t>felis</a:t>
            </a:r>
            <a:r>
              <a:rPr lang="es-ES" sz="2500" dirty="0"/>
              <a:t> </a:t>
            </a:r>
            <a:r>
              <a:rPr lang="es-ES" sz="2500" dirty="0" err="1"/>
              <a:t>eu</a:t>
            </a:r>
            <a:r>
              <a:rPr lang="es-ES" sz="2500" dirty="0"/>
              <a:t> </a:t>
            </a:r>
            <a:r>
              <a:rPr lang="es-ES" sz="2500" dirty="0" err="1"/>
              <a:t>scelerisque</a:t>
            </a:r>
            <a:r>
              <a:rPr lang="es-ES" sz="2500" dirty="0"/>
              <a:t> </a:t>
            </a:r>
            <a:r>
              <a:rPr lang="es-ES" sz="2500" dirty="0" err="1"/>
              <a:t>tempus</a:t>
            </a:r>
            <a:r>
              <a:rPr lang="es-ES" sz="2500" dirty="0"/>
              <a:t>, </a:t>
            </a:r>
            <a:r>
              <a:rPr lang="es-ES" sz="2500" dirty="0" err="1"/>
              <a:t>enim</a:t>
            </a:r>
            <a:r>
              <a:rPr lang="es-ES" sz="2500" dirty="0"/>
              <a:t> </a:t>
            </a:r>
            <a:r>
              <a:rPr lang="es-ES" sz="2500" dirty="0" err="1"/>
              <a:t>ligula</a:t>
            </a:r>
            <a:r>
              <a:rPr lang="es-ES" sz="2500" dirty="0"/>
              <a:t> </a:t>
            </a:r>
            <a:r>
              <a:rPr lang="es-ES" sz="2500" dirty="0" err="1"/>
              <a:t>feugiat</a:t>
            </a:r>
            <a:r>
              <a:rPr lang="es-ES" sz="2500" dirty="0"/>
              <a:t> </a:t>
            </a:r>
            <a:r>
              <a:rPr lang="es-ES" sz="2500" dirty="0" err="1"/>
              <a:t>nisl</a:t>
            </a:r>
            <a:r>
              <a:rPr lang="es-ES" sz="2500" dirty="0"/>
              <a:t>, ac </a:t>
            </a:r>
            <a:r>
              <a:rPr lang="es-ES" sz="2500" dirty="0" err="1"/>
              <a:t>condimentum</a:t>
            </a:r>
            <a:r>
              <a:rPr lang="es-ES" sz="2500" dirty="0"/>
              <a:t> libero odio </a:t>
            </a:r>
            <a:r>
              <a:rPr lang="es-ES" sz="2500" dirty="0" err="1"/>
              <a:t>sit</a:t>
            </a:r>
            <a:r>
              <a:rPr lang="es-ES" sz="2500" dirty="0"/>
              <a:t> </a:t>
            </a:r>
            <a:r>
              <a:rPr lang="es-ES" sz="2500" dirty="0" err="1"/>
              <a:t>amet</a:t>
            </a:r>
            <a:r>
              <a:rPr lang="es-ES" sz="2500" dirty="0"/>
              <a:t> </a:t>
            </a:r>
            <a:r>
              <a:rPr lang="es-ES" sz="2500" dirty="0" err="1"/>
              <a:t>sem</a:t>
            </a:r>
            <a:r>
              <a:rPr lang="es-ES" sz="2500" dirty="0"/>
              <a:t>. In </a:t>
            </a:r>
            <a:r>
              <a:rPr lang="es-ES" sz="2500" dirty="0" err="1"/>
              <a:t>tempus</a:t>
            </a:r>
            <a:r>
              <a:rPr lang="es-ES" sz="2500" dirty="0"/>
              <a:t> </a:t>
            </a:r>
            <a:r>
              <a:rPr lang="es-ES" sz="2500" dirty="0" err="1"/>
              <a:t>egestas</a:t>
            </a:r>
            <a:r>
              <a:rPr lang="es-ES" sz="2500" dirty="0"/>
              <a:t> lacinia.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86359-A253-17BC-B0D1-C0C15202A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7">
            <a:extLst>
              <a:ext uri="{FF2B5EF4-FFF2-40B4-BE49-F238E27FC236}">
                <a16:creationId xmlns:a16="http://schemas.microsoft.com/office/drawing/2014/main" id="{5D2154A4-972D-80E6-5BE1-15B325F3EC07}"/>
              </a:ext>
            </a:extLst>
          </p:cNvPr>
          <p:cNvSpPr txBox="1"/>
          <p:nvPr/>
        </p:nvSpPr>
        <p:spPr>
          <a:xfrm>
            <a:off x="1129825" y="462865"/>
            <a:ext cx="11138375" cy="970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391"/>
              </a:lnSpc>
            </a:pPr>
            <a:r>
              <a:rPr lang="en-US" sz="4800" b="1" dirty="0" err="1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Problema</a:t>
            </a:r>
            <a:r>
              <a:rPr lang="en-US" sz="4800" b="1" dirty="0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o </a:t>
            </a:r>
            <a:r>
              <a:rPr lang="en-US" sz="4800" b="1" dirty="0" err="1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Necesidad</a:t>
            </a:r>
            <a:r>
              <a:rPr lang="en-US" sz="4800" b="1" dirty="0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</a:t>
            </a:r>
            <a:r>
              <a:rPr lang="en-US" sz="4800" b="1" dirty="0" err="1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detectada</a:t>
            </a:r>
            <a:endParaRPr lang="en-US" sz="4800" b="1" dirty="0">
              <a:solidFill>
                <a:srgbClr val="001D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6B372AE-4E2C-DF5D-1DC0-DFC6C37B0E2F}"/>
              </a:ext>
            </a:extLst>
          </p:cNvPr>
          <p:cNvSpPr txBox="1"/>
          <p:nvPr/>
        </p:nvSpPr>
        <p:spPr>
          <a:xfrm>
            <a:off x="914400" y="2705100"/>
            <a:ext cx="14325600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>
                <a:solidFill>
                  <a:schemeClr val="bg1">
                    <a:lumMod val="65000"/>
                  </a:schemeClr>
                </a:solidFill>
              </a:rPr>
              <a:t>(Favor elimine este texto al desarrollar su presentación)</a:t>
            </a:r>
          </a:p>
          <a:p>
            <a:pPr algn="just"/>
            <a:endParaRPr lang="es-ES" sz="2500" dirty="0"/>
          </a:p>
          <a:p>
            <a:pPr algn="just"/>
            <a:r>
              <a:rPr lang="es-ES" sz="2500" b="1" u="sng" dirty="0"/>
              <a:t>NOTA: </a:t>
            </a:r>
            <a:r>
              <a:rPr lang="es-ES" sz="2500" dirty="0"/>
              <a:t>Explicar de forma clara y breve qué problema existe </a:t>
            </a:r>
            <a:r>
              <a:rPr lang="es-ES" sz="2500" dirty="0" err="1"/>
              <a:t>actualmente.Incluir</a:t>
            </a:r>
            <a:r>
              <a:rPr lang="es-ES" sz="2500" dirty="0"/>
              <a:t> un ejemplo concreto o un dato que muestre la magnitud del </a:t>
            </a:r>
            <a:r>
              <a:rPr lang="es-ES" sz="2500" dirty="0" err="1"/>
              <a:t>problema.El</a:t>
            </a:r>
            <a:r>
              <a:rPr lang="es-ES" sz="2500" dirty="0"/>
              <a:t> objetivo es que la audiencia entienda por qué este problema vale la pena resolver.</a:t>
            </a:r>
          </a:p>
          <a:p>
            <a:pPr algn="just"/>
            <a:endParaRPr lang="es-ES" sz="2500" i="1" dirty="0"/>
          </a:p>
          <a:p>
            <a:pPr algn="just"/>
            <a:r>
              <a:rPr lang="es-ES" sz="2500" b="1" dirty="0">
                <a:solidFill>
                  <a:srgbClr val="FF0000"/>
                </a:solidFill>
              </a:rPr>
              <a:t>DURACIÓN: 1 MINUTO APROX.</a:t>
            </a:r>
            <a:endParaRPr lang="es-ES" sz="2500" i="1" dirty="0"/>
          </a:p>
          <a:p>
            <a:pPr algn="just"/>
            <a:endParaRPr lang="es-ES" sz="2500" i="1" dirty="0"/>
          </a:p>
        </p:txBody>
      </p:sp>
    </p:spTree>
    <p:extLst>
      <p:ext uri="{BB962C8B-B14F-4D97-AF65-F5344CB8AC3E}">
        <p14:creationId xmlns:p14="http://schemas.microsoft.com/office/powerpoint/2010/main" val="71101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A7E58-A12F-57A6-406F-C713EE835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7">
            <a:extLst>
              <a:ext uri="{FF2B5EF4-FFF2-40B4-BE49-F238E27FC236}">
                <a16:creationId xmlns:a16="http://schemas.microsoft.com/office/drawing/2014/main" id="{6596C733-F695-999A-13DA-0040ED550B7E}"/>
              </a:ext>
            </a:extLst>
          </p:cNvPr>
          <p:cNvSpPr txBox="1"/>
          <p:nvPr/>
        </p:nvSpPr>
        <p:spPr>
          <a:xfrm>
            <a:off x="1129825" y="462865"/>
            <a:ext cx="11138375" cy="970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391"/>
              </a:lnSpc>
            </a:pPr>
            <a:r>
              <a:rPr lang="en-US" sz="4800" b="1" dirty="0" err="1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Propuesta</a:t>
            </a:r>
            <a:endParaRPr lang="en-US" sz="4800" b="1" dirty="0">
              <a:solidFill>
                <a:srgbClr val="001D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09E5549-F436-8408-0E61-80ABA24BE313}"/>
              </a:ext>
            </a:extLst>
          </p:cNvPr>
          <p:cNvSpPr txBox="1"/>
          <p:nvPr/>
        </p:nvSpPr>
        <p:spPr>
          <a:xfrm>
            <a:off x="914400" y="2705100"/>
            <a:ext cx="143256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>
                <a:solidFill>
                  <a:schemeClr val="bg1">
                    <a:lumMod val="65000"/>
                  </a:schemeClr>
                </a:solidFill>
              </a:rPr>
              <a:t>(Favor elimine este texto al desarrollar su presentación)</a:t>
            </a:r>
          </a:p>
          <a:p>
            <a:pPr algn="just"/>
            <a:endParaRPr lang="es-ES" sz="2500" dirty="0"/>
          </a:p>
          <a:p>
            <a:pPr algn="just"/>
            <a:r>
              <a:rPr lang="es-ES" sz="2500" b="1" u="sng" dirty="0"/>
              <a:t>NOTA: </a:t>
            </a:r>
            <a:r>
              <a:rPr lang="es-ES" sz="2500" dirty="0"/>
              <a:t>Presentar la solución en una frase clara y </a:t>
            </a:r>
            <a:r>
              <a:rPr lang="es-ES" sz="2500" dirty="0" err="1"/>
              <a:t>simple.Explicar</a:t>
            </a:r>
            <a:r>
              <a:rPr lang="es-ES" sz="2500" dirty="0"/>
              <a:t> cómo su propuesta responde directamente al problema </a:t>
            </a:r>
            <a:r>
              <a:rPr lang="es-ES" sz="2500" dirty="0" err="1"/>
              <a:t>planteado.Puede</a:t>
            </a:r>
            <a:r>
              <a:rPr lang="es-ES" sz="2500" dirty="0"/>
              <a:t> incluir un esquema, prototipo o imagen representativa para hacerlo más visual.</a:t>
            </a:r>
          </a:p>
          <a:p>
            <a:pPr algn="just"/>
            <a:endParaRPr lang="es-ES" sz="2500" i="1" dirty="0"/>
          </a:p>
          <a:p>
            <a:pPr algn="just"/>
            <a:r>
              <a:rPr lang="es-ES" sz="2500" b="1" dirty="0">
                <a:solidFill>
                  <a:srgbClr val="FF0000"/>
                </a:solidFill>
              </a:rPr>
              <a:t>DURACIÓN: 1 MINUTO APROX.</a:t>
            </a:r>
            <a:endParaRPr lang="es-ES" sz="2500" i="1" dirty="0"/>
          </a:p>
          <a:p>
            <a:pPr algn="just"/>
            <a:endParaRPr lang="es-ES" sz="2500" i="1" dirty="0"/>
          </a:p>
        </p:txBody>
      </p:sp>
    </p:spTree>
    <p:extLst>
      <p:ext uri="{BB962C8B-B14F-4D97-AF65-F5344CB8AC3E}">
        <p14:creationId xmlns:p14="http://schemas.microsoft.com/office/powerpoint/2010/main" val="58102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51BEC-F9A1-106F-F407-9557BA71A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7">
            <a:extLst>
              <a:ext uri="{FF2B5EF4-FFF2-40B4-BE49-F238E27FC236}">
                <a16:creationId xmlns:a16="http://schemas.microsoft.com/office/drawing/2014/main" id="{AAA18AD8-AA61-B81D-C00C-AE9CDA4772E8}"/>
              </a:ext>
            </a:extLst>
          </p:cNvPr>
          <p:cNvSpPr txBox="1"/>
          <p:nvPr/>
        </p:nvSpPr>
        <p:spPr>
          <a:xfrm>
            <a:off x="1129825" y="462865"/>
            <a:ext cx="11138375" cy="970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391"/>
              </a:lnSpc>
            </a:pPr>
            <a:r>
              <a:rPr lang="en-US" sz="4800" b="1" dirty="0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Impacto y </a:t>
            </a:r>
            <a:r>
              <a:rPr lang="en-US" sz="4800" b="1" dirty="0" err="1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Beneficiarios</a:t>
            </a:r>
            <a:endParaRPr lang="en-US" sz="4800" b="1" dirty="0">
              <a:solidFill>
                <a:srgbClr val="001D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6E8104B-CCE0-B43E-A306-5410D4F3A27F}"/>
              </a:ext>
            </a:extLst>
          </p:cNvPr>
          <p:cNvSpPr txBox="1"/>
          <p:nvPr/>
        </p:nvSpPr>
        <p:spPr>
          <a:xfrm>
            <a:off x="914400" y="2705100"/>
            <a:ext cx="14325600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>
                <a:solidFill>
                  <a:schemeClr val="bg1">
                    <a:lumMod val="65000"/>
                  </a:schemeClr>
                </a:solidFill>
              </a:rPr>
              <a:t>(Favor elimine este texto al desarrollar su presentación)</a:t>
            </a:r>
          </a:p>
          <a:p>
            <a:pPr algn="just"/>
            <a:endParaRPr lang="es-ES" sz="2500" dirty="0"/>
          </a:p>
          <a:p>
            <a:pPr algn="just"/>
            <a:r>
              <a:rPr lang="es-ES" sz="2500" b="1" u="sng" dirty="0"/>
              <a:t>NOTA: </a:t>
            </a:r>
            <a:r>
              <a:rPr lang="es-ES" sz="2500" dirty="0"/>
              <a:t>Identificar quiénes serán los beneficiados con la solución (usuarios finales, empresa, comunidad, etc.).Destacar beneficios concretos: ahorro de tiempo, reducción de costos, inclusión, mejora en procesos, </a:t>
            </a:r>
            <a:r>
              <a:rPr lang="es-ES" sz="2500" dirty="0" err="1"/>
              <a:t>etc.Mantenerlo</a:t>
            </a:r>
            <a:r>
              <a:rPr lang="es-ES" sz="2500" dirty="0"/>
              <a:t> en 2–3 ideas clave, no en listas largas.</a:t>
            </a:r>
          </a:p>
          <a:p>
            <a:pPr algn="just"/>
            <a:endParaRPr lang="es-ES" sz="2500" dirty="0"/>
          </a:p>
          <a:p>
            <a:pPr algn="just"/>
            <a:r>
              <a:rPr lang="es-ES" sz="2500" b="1" dirty="0">
                <a:solidFill>
                  <a:srgbClr val="FF0000"/>
                </a:solidFill>
              </a:rPr>
              <a:t>DURACIÓN: 1 MINUTO APROX.</a:t>
            </a:r>
            <a:endParaRPr lang="es-ES" sz="2500" dirty="0"/>
          </a:p>
          <a:p>
            <a:pPr algn="just"/>
            <a:endParaRPr lang="es-ES" sz="2500" i="1" dirty="0"/>
          </a:p>
        </p:txBody>
      </p:sp>
    </p:spTree>
    <p:extLst>
      <p:ext uri="{BB962C8B-B14F-4D97-AF65-F5344CB8AC3E}">
        <p14:creationId xmlns:p14="http://schemas.microsoft.com/office/powerpoint/2010/main" val="388120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96A9E-566E-64C5-5F75-E2DFCAB94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7">
            <a:extLst>
              <a:ext uri="{FF2B5EF4-FFF2-40B4-BE49-F238E27FC236}">
                <a16:creationId xmlns:a16="http://schemas.microsoft.com/office/drawing/2014/main" id="{8220D3CA-57D6-AB7D-69A6-E6D85142BA4A}"/>
              </a:ext>
            </a:extLst>
          </p:cNvPr>
          <p:cNvSpPr txBox="1"/>
          <p:nvPr/>
        </p:nvSpPr>
        <p:spPr>
          <a:xfrm>
            <a:off x="1129825" y="462865"/>
            <a:ext cx="11138375" cy="970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391"/>
              </a:lnSpc>
            </a:pPr>
            <a:r>
              <a:rPr lang="en-US" sz="4800" b="1" dirty="0" err="1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Resultados</a:t>
            </a:r>
            <a:r>
              <a:rPr lang="en-US" sz="4800" b="1" dirty="0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</a:t>
            </a:r>
            <a:r>
              <a:rPr lang="en-US" sz="4800" b="1" dirty="0" err="1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esperados</a:t>
            </a:r>
            <a:r>
              <a:rPr lang="en-US" sz="4800" b="1" dirty="0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/ Estado actual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0EE23A7-0449-EAC3-567A-777EAC42C632}"/>
              </a:ext>
            </a:extLst>
          </p:cNvPr>
          <p:cNvSpPr txBox="1"/>
          <p:nvPr/>
        </p:nvSpPr>
        <p:spPr>
          <a:xfrm>
            <a:off x="914400" y="2705100"/>
            <a:ext cx="14325600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>
                <a:solidFill>
                  <a:schemeClr val="bg1">
                    <a:lumMod val="65000"/>
                  </a:schemeClr>
                </a:solidFill>
              </a:rPr>
              <a:t>(Favor elimine este texto al desarrollar su presentación)</a:t>
            </a:r>
          </a:p>
          <a:p>
            <a:pPr algn="just"/>
            <a:endParaRPr lang="es-ES" sz="2500" dirty="0"/>
          </a:p>
          <a:p>
            <a:pPr algn="just"/>
            <a:r>
              <a:rPr lang="es-ES" sz="2500" b="1" u="sng" dirty="0"/>
              <a:t>NOTA: </a:t>
            </a:r>
            <a:r>
              <a:rPr lang="es-ES" sz="2500" dirty="0"/>
              <a:t>Mostrar qué han logrado hasta ahora (ejemplo: prototipo, piloto, pruebas).Indicar los productos o resultados que esperan obtener al final del </a:t>
            </a:r>
            <a:r>
              <a:rPr lang="es-ES" sz="2500" dirty="0" err="1"/>
              <a:t>proyecto.Si</a:t>
            </a:r>
            <a:r>
              <a:rPr lang="es-ES" sz="2500" dirty="0"/>
              <a:t> es posible, incluir una evidencia visual (captura de pantalla, foto o esquema).</a:t>
            </a:r>
          </a:p>
          <a:p>
            <a:pPr algn="just"/>
            <a:endParaRPr lang="es-ES" sz="2500" i="1" dirty="0"/>
          </a:p>
          <a:p>
            <a:pPr algn="just"/>
            <a:r>
              <a:rPr lang="es-ES" sz="2500" b="1" dirty="0">
                <a:solidFill>
                  <a:srgbClr val="FF0000"/>
                </a:solidFill>
              </a:rPr>
              <a:t>DURACIÓN: 1 MINUTO APROX.</a:t>
            </a:r>
            <a:endParaRPr lang="es-ES" sz="2500" i="1" dirty="0"/>
          </a:p>
          <a:p>
            <a:pPr algn="just"/>
            <a:endParaRPr lang="es-ES" sz="2500" i="1" dirty="0"/>
          </a:p>
        </p:txBody>
      </p:sp>
    </p:spTree>
    <p:extLst>
      <p:ext uri="{BB962C8B-B14F-4D97-AF65-F5344CB8AC3E}">
        <p14:creationId xmlns:p14="http://schemas.microsoft.com/office/powerpoint/2010/main" val="309335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5FB51-F87D-FF3C-7385-348E847DA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7">
            <a:extLst>
              <a:ext uri="{FF2B5EF4-FFF2-40B4-BE49-F238E27FC236}">
                <a16:creationId xmlns:a16="http://schemas.microsoft.com/office/drawing/2014/main" id="{1E8D6BCD-4A94-5CB2-5AFA-6C51F754ADEA}"/>
              </a:ext>
            </a:extLst>
          </p:cNvPr>
          <p:cNvSpPr txBox="1"/>
          <p:nvPr/>
        </p:nvSpPr>
        <p:spPr>
          <a:xfrm>
            <a:off x="1129825" y="462865"/>
            <a:ext cx="11138375" cy="970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391"/>
              </a:lnSpc>
            </a:pPr>
            <a:r>
              <a:rPr lang="en-US" sz="4800" b="1" dirty="0" err="1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Modelo</a:t>
            </a:r>
            <a:r>
              <a:rPr lang="en-US" sz="4800" b="1" dirty="0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de </a:t>
            </a:r>
            <a:r>
              <a:rPr lang="en-US" sz="4800" b="1" dirty="0" err="1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Sustentabilidad</a:t>
            </a:r>
            <a:endParaRPr lang="en-US" sz="4800" b="1" dirty="0">
              <a:solidFill>
                <a:srgbClr val="001D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2A1D4EE-9B33-CB12-C865-3CD610A40569}"/>
              </a:ext>
            </a:extLst>
          </p:cNvPr>
          <p:cNvSpPr txBox="1"/>
          <p:nvPr/>
        </p:nvSpPr>
        <p:spPr>
          <a:xfrm>
            <a:off x="914400" y="2705100"/>
            <a:ext cx="143256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>
                <a:solidFill>
                  <a:schemeClr val="bg1">
                    <a:lumMod val="65000"/>
                  </a:schemeClr>
                </a:solidFill>
              </a:rPr>
              <a:t>(Favor elimine este texto al desarrollar su presentación)</a:t>
            </a:r>
          </a:p>
          <a:p>
            <a:pPr algn="just"/>
            <a:endParaRPr lang="es-ES" sz="2500" dirty="0"/>
          </a:p>
          <a:p>
            <a:pPr algn="just"/>
            <a:r>
              <a:rPr lang="es-ES" sz="2500" b="1" u="sng" dirty="0"/>
              <a:t>NOTA: </a:t>
            </a:r>
            <a:r>
              <a:rPr lang="es-ES" sz="2500" dirty="0"/>
              <a:t>Explicar cómo el proyecto puede mantenerse en el tiempo. Ejemplos: continuidad en la empresa, apoyo institucional, comunidad activa, escalabilidad futura. El mensaje clave es demostrar que el proyecto no termina con el curso, sino que tiene proyección.</a:t>
            </a:r>
            <a:br>
              <a:rPr lang="es-ES" sz="2500" dirty="0"/>
            </a:br>
            <a:br>
              <a:rPr lang="es-ES" sz="2500" dirty="0"/>
            </a:br>
            <a:r>
              <a:rPr lang="es-ES" sz="2500" b="1" dirty="0">
                <a:solidFill>
                  <a:srgbClr val="FF0000"/>
                </a:solidFill>
              </a:rPr>
              <a:t>DURACIÓN: 1 MINUTO</a:t>
            </a:r>
            <a:endParaRPr lang="es-ES" sz="25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47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68F8C-AE5E-A25B-04CC-CE0796952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7">
            <a:extLst>
              <a:ext uri="{FF2B5EF4-FFF2-40B4-BE49-F238E27FC236}">
                <a16:creationId xmlns:a16="http://schemas.microsoft.com/office/drawing/2014/main" id="{B2E0E426-A6AD-3BB4-073B-1F0B53652C2A}"/>
              </a:ext>
            </a:extLst>
          </p:cNvPr>
          <p:cNvSpPr txBox="1"/>
          <p:nvPr/>
        </p:nvSpPr>
        <p:spPr>
          <a:xfrm>
            <a:off x="1129825" y="462865"/>
            <a:ext cx="11138375" cy="970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391"/>
              </a:lnSpc>
            </a:pPr>
            <a:r>
              <a:rPr lang="en-US" sz="4800" b="1" dirty="0" err="1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Modelo</a:t>
            </a:r>
            <a:r>
              <a:rPr lang="en-US" sz="4800" b="1" dirty="0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de </a:t>
            </a:r>
            <a:r>
              <a:rPr lang="en-US" sz="4800" b="1" dirty="0" err="1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Negocio</a:t>
            </a:r>
            <a:endParaRPr lang="en-US" sz="4800" b="1" dirty="0">
              <a:solidFill>
                <a:srgbClr val="001D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A5B5B13-1E2B-36B3-B3BE-1D06D44E017D}"/>
              </a:ext>
            </a:extLst>
          </p:cNvPr>
          <p:cNvSpPr txBox="1"/>
          <p:nvPr/>
        </p:nvSpPr>
        <p:spPr>
          <a:xfrm>
            <a:off x="914400" y="2705100"/>
            <a:ext cx="143256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>
                <a:solidFill>
                  <a:schemeClr val="bg1">
                    <a:lumMod val="65000"/>
                  </a:schemeClr>
                </a:solidFill>
              </a:rPr>
              <a:t>(Favor elimine este texto al desarrollar su presentación)</a:t>
            </a:r>
          </a:p>
          <a:p>
            <a:pPr algn="just"/>
            <a:endParaRPr lang="es-ES" sz="2500" dirty="0"/>
          </a:p>
          <a:p>
            <a:pPr algn="just"/>
            <a:r>
              <a:rPr lang="es-ES" sz="2500" b="1" u="sng" dirty="0"/>
              <a:t>NOTA: </a:t>
            </a:r>
            <a:r>
              <a:rPr lang="es-ES" sz="2500" dirty="0"/>
              <a:t>Responder de manera simple:¿Qué es el proyecto y cómo se diferencia?¿Para quién está hecho?¿Cómo entrega valor?¿Qué costos/ahorros/generación de valor produce? Puede apoyarse en un mini esquema de modelo </a:t>
            </a:r>
            <a:r>
              <a:rPr lang="es-ES" sz="2500" dirty="0" err="1"/>
              <a:t>Canvas</a:t>
            </a:r>
            <a:r>
              <a:rPr lang="es-ES" sz="2500" dirty="0"/>
              <a:t> simplificado.</a:t>
            </a:r>
          </a:p>
          <a:p>
            <a:pPr algn="just"/>
            <a:endParaRPr lang="es-ES" sz="2500" i="1" dirty="0"/>
          </a:p>
          <a:p>
            <a:pPr algn="just"/>
            <a:r>
              <a:rPr lang="es-ES" sz="2500" b="1" dirty="0">
                <a:solidFill>
                  <a:srgbClr val="FF0000"/>
                </a:solidFill>
              </a:rPr>
              <a:t>DURACIÓN: 1 MINUTO APROX.</a:t>
            </a:r>
            <a:endParaRPr lang="es-ES" sz="2500" i="1" dirty="0"/>
          </a:p>
        </p:txBody>
      </p:sp>
    </p:spTree>
    <p:extLst>
      <p:ext uri="{BB962C8B-B14F-4D97-AF65-F5344CB8AC3E}">
        <p14:creationId xmlns:p14="http://schemas.microsoft.com/office/powerpoint/2010/main" val="371231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66EDF-E752-E32E-C8F9-29CEA1B66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7">
            <a:extLst>
              <a:ext uri="{FF2B5EF4-FFF2-40B4-BE49-F238E27FC236}">
                <a16:creationId xmlns:a16="http://schemas.microsoft.com/office/drawing/2014/main" id="{021EB884-B124-16E0-15FA-D7BB63E86966}"/>
              </a:ext>
            </a:extLst>
          </p:cNvPr>
          <p:cNvSpPr txBox="1"/>
          <p:nvPr/>
        </p:nvSpPr>
        <p:spPr>
          <a:xfrm>
            <a:off x="1129825" y="462865"/>
            <a:ext cx="11138375" cy="970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391"/>
              </a:lnSpc>
            </a:pPr>
            <a:r>
              <a:rPr lang="en-US" sz="4800" b="1" dirty="0" err="1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Metodología</a:t>
            </a:r>
            <a:r>
              <a:rPr lang="en-US" sz="4800" b="1" dirty="0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y </a:t>
            </a:r>
            <a:r>
              <a:rPr lang="en-US" sz="4800" b="1" dirty="0" err="1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equipo</a:t>
            </a:r>
            <a:r>
              <a:rPr lang="en-US" sz="4800" b="1" dirty="0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de </a:t>
            </a:r>
            <a:r>
              <a:rPr lang="en-US" sz="4800" b="1" dirty="0" err="1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trabajo</a:t>
            </a:r>
            <a:endParaRPr lang="en-US" sz="4800" b="1" dirty="0">
              <a:solidFill>
                <a:srgbClr val="001D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85CAA44-19C8-C4D0-1994-CA177C3AD825}"/>
              </a:ext>
            </a:extLst>
          </p:cNvPr>
          <p:cNvSpPr txBox="1"/>
          <p:nvPr/>
        </p:nvSpPr>
        <p:spPr>
          <a:xfrm>
            <a:off x="914400" y="2705100"/>
            <a:ext cx="143256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>
                <a:solidFill>
                  <a:schemeClr val="bg1">
                    <a:lumMod val="65000"/>
                  </a:schemeClr>
                </a:solidFill>
              </a:rPr>
              <a:t>(Favor elimine este texto al desarrollar su presentación)</a:t>
            </a:r>
          </a:p>
          <a:p>
            <a:pPr algn="just"/>
            <a:endParaRPr lang="es-ES" sz="2500" dirty="0"/>
          </a:p>
          <a:p>
            <a:pPr algn="just"/>
            <a:r>
              <a:rPr lang="es-ES" sz="2500" b="1" u="sng" dirty="0"/>
              <a:t>NOTA: </a:t>
            </a:r>
            <a:r>
              <a:rPr lang="es-ES" sz="2500" dirty="0"/>
              <a:t>Explicar de manera breve cómo organizaron el trabajo (ejemplo: metodología ágil, fases de desarrollo). Mostrar los roles principales del equipo y cómo cada estudiante aportó. Puede ser visual con íconos de roles o una foto grupal.</a:t>
            </a:r>
          </a:p>
          <a:p>
            <a:pPr algn="just"/>
            <a:endParaRPr lang="es-ES" sz="2500" i="1" dirty="0"/>
          </a:p>
          <a:p>
            <a:pPr algn="just"/>
            <a:r>
              <a:rPr lang="es-ES" sz="2500" b="1" dirty="0">
                <a:solidFill>
                  <a:srgbClr val="FF0000"/>
                </a:solidFill>
              </a:rPr>
              <a:t>DURACIÓN: 1 MINUTO APROX.</a:t>
            </a:r>
            <a:endParaRPr lang="es-ES" sz="2500" i="1" dirty="0"/>
          </a:p>
        </p:txBody>
      </p:sp>
    </p:spTree>
    <p:extLst>
      <p:ext uri="{BB962C8B-B14F-4D97-AF65-F5344CB8AC3E}">
        <p14:creationId xmlns:p14="http://schemas.microsoft.com/office/powerpoint/2010/main" val="184728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18E23-CD83-493C-EA82-7FBB020F3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7">
            <a:extLst>
              <a:ext uri="{FF2B5EF4-FFF2-40B4-BE49-F238E27FC236}">
                <a16:creationId xmlns:a16="http://schemas.microsoft.com/office/drawing/2014/main" id="{EB4E19C0-6BFA-7149-EA75-B92B7C9217CD}"/>
              </a:ext>
            </a:extLst>
          </p:cNvPr>
          <p:cNvSpPr txBox="1"/>
          <p:nvPr/>
        </p:nvSpPr>
        <p:spPr>
          <a:xfrm>
            <a:off x="1129825" y="462865"/>
            <a:ext cx="11138375" cy="970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391"/>
              </a:lnSpc>
            </a:pPr>
            <a:r>
              <a:rPr lang="en-US" sz="4800" b="1" dirty="0">
                <a:solidFill>
                  <a:srgbClr val="001D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Desarrollo Técnico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F7922F-5C4D-3907-A3FE-F4548E0D3912}"/>
              </a:ext>
            </a:extLst>
          </p:cNvPr>
          <p:cNvSpPr txBox="1"/>
          <p:nvPr/>
        </p:nvSpPr>
        <p:spPr>
          <a:xfrm>
            <a:off x="914400" y="2705100"/>
            <a:ext cx="14325600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i="1" dirty="0">
                <a:solidFill>
                  <a:schemeClr val="bg1">
                    <a:lumMod val="65000"/>
                  </a:schemeClr>
                </a:solidFill>
              </a:rPr>
              <a:t>(Favor elimine este texto al desarrollar su presentación)</a:t>
            </a:r>
          </a:p>
          <a:p>
            <a:pPr algn="just"/>
            <a:endParaRPr lang="es-ES" sz="2500" dirty="0"/>
          </a:p>
          <a:p>
            <a:pPr algn="just"/>
            <a:r>
              <a:rPr lang="es-ES" sz="2500" b="1" u="sng" dirty="0"/>
              <a:t>NOTA: </a:t>
            </a:r>
            <a:r>
              <a:rPr lang="es-ES" sz="2500" dirty="0"/>
              <a:t>Explicar qué tecnologías, herramientas o </a:t>
            </a:r>
            <a:r>
              <a:rPr lang="es-ES" sz="2500" dirty="0" err="1"/>
              <a:t>frameworks</a:t>
            </a:r>
            <a:r>
              <a:rPr lang="es-ES" sz="2500" dirty="0"/>
              <a:t> usaron. Señalar cómo estas tecnologías permitieron construir la solución.</a:t>
            </a:r>
          </a:p>
          <a:p>
            <a:pPr algn="just"/>
            <a:r>
              <a:rPr lang="es-ES" sz="2500" b="1" dirty="0"/>
              <a:t>Importante: usar un lenguaje comprensible, evitando sobrecargar con detalles técnicos.</a:t>
            </a:r>
          </a:p>
          <a:p>
            <a:pPr algn="just"/>
            <a:endParaRPr lang="es-ES" sz="2500" b="1" dirty="0"/>
          </a:p>
          <a:p>
            <a:pPr algn="just"/>
            <a:r>
              <a:rPr lang="es-ES" sz="2500" b="1" dirty="0">
                <a:solidFill>
                  <a:srgbClr val="FF0000"/>
                </a:solidFill>
              </a:rPr>
              <a:t>DURACIÓN: 2 MINUTOS APROX.</a:t>
            </a:r>
            <a:endParaRPr lang="es-ES" sz="2500" i="1" dirty="0"/>
          </a:p>
          <a:p>
            <a:pPr algn="just"/>
            <a:endParaRPr lang="es-ES" sz="2500" b="1" i="1" dirty="0"/>
          </a:p>
        </p:txBody>
      </p:sp>
    </p:spTree>
    <p:extLst>
      <p:ext uri="{BB962C8B-B14F-4D97-AF65-F5344CB8AC3E}">
        <p14:creationId xmlns:p14="http://schemas.microsoft.com/office/powerpoint/2010/main" val="302226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8AACEF6F2EFD24FA95B52027E89B974" ma:contentTypeVersion="12" ma:contentTypeDescription="Crear nuevo documento." ma:contentTypeScope="" ma:versionID="13dbc26258ffca707536ba46829424ec">
  <xsd:schema xmlns:xsd="http://www.w3.org/2001/XMLSchema" xmlns:xs="http://www.w3.org/2001/XMLSchema" xmlns:p="http://schemas.microsoft.com/office/2006/metadata/properties" xmlns:ns2="55637cbc-bbac-4952-8337-f7b519c93aad" xmlns:ns3="9b6cc253-0f02-4a05-8430-faf40342a599" targetNamespace="http://schemas.microsoft.com/office/2006/metadata/properties" ma:root="true" ma:fieldsID="fc2c11fa42a3c40238a47ba1de8182ea" ns2:_="" ns3:_="">
    <xsd:import namespace="55637cbc-bbac-4952-8337-f7b519c93aad"/>
    <xsd:import namespace="9b6cc253-0f02-4a05-8430-faf40342a5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637cbc-bbac-4952-8337-f7b519c93a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6cc253-0f02-4a05-8430-faf40342a59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9074335-7d82-4c26-85e4-9a9560de9848}" ma:internalName="TaxCatchAll" ma:showField="CatchAllData" ma:web="9b6cc253-0f02-4a05-8430-faf40342a59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5637cbc-bbac-4952-8337-f7b519c93aad">
      <Terms xmlns="http://schemas.microsoft.com/office/infopath/2007/PartnerControls"/>
    </lcf76f155ced4ddcb4097134ff3c332f>
    <TaxCatchAll xmlns="9b6cc253-0f02-4a05-8430-faf40342a599" xsi:nil="true"/>
  </documentManagement>
</p:properties>
</file>

<file path=customXml/itemProps1.xml><?xml version="1.0" encoding="utf-8"?>
<ds:datastoreItem xmlns:ds="http://schemas.openxmlformats.org/officeDocument/2006/customXml" ds:itemID="{8F6F1546-3A89-48BB-A9E9-FE969B13B4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9797EA-88E9-4378-96CA-4614BF3223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637cbc-bbac-4952-8337-f7b519c93aad"/>
    <ds:schemaRef ds:uri="9b6cc253-0f02-4a05-8430-faf40342a5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8828D8-7488-471A-9600-1CBB586EC8E1}">
  <ds:schemaRefs>
    <ds:schemaRef ds:uri="http://schemas.microsoft.com/office/2006/documentManagement/types"/>
    <ds:schemaRef ds:uri="http://www.w3.org/XML/1998/namespace"/>
    <ds:schemaRef ds:uri="http://purl.org/dc/terms/"/>
    <ds:schemaRef ds:uri="e5b8f56d-7793-429f-909c-9567ca729807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b45b625c-c26a-47f6-b683-8d6b2db36159"/>
    <ds:schemaRef ds:uri="http://purl.org/dc/dcmitype/"/>
    <ds:schemaRef ds:uri="55637cbc-bbac-4952-8337-f7b519c93aad"/>
    <ds:schemaRef ds:uri="9b6cc253-0f02-4a05-8430-faf40342a59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711</Words>
  <Application>Microsoft Office PowerPoint</Application>
  <PresentationFormat>Personalizado</PresentationFormat>
  <Paragraphs>73</Paragraphs>
  <Slides>13</Slides>
  <Notes>0</Notes>
  <HiddenSlides>3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Calibri</vt:lpstr>
      <vt:lpstr>Arial</vt:lpstr>
      <vt:lpstr>HK Grotesk Bold</vt:lpstr>
      <vt:lpstr>Lato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experiencia 2025</dc:title>
  <dc:creator>Carla Manzano V.</dc:creator>
  <cp:lastModifiedBy>Vanessa Zuniga P.</cp:lastModifiedBy>
  <cp:revision>38</cp:revision>
  <dcterms:created xsi:type="dcterms:W3CDTF">2006-08-16T00:00:00Z</dcterms:created>
  <dcterms:modified xsi:type="dcterms:W3CDTF">2025-09-05T08:24:56Z</dcterms:modified>
  <dc:identifier>DAGop7EHO2o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0x010100E8AACEF6F2EFD24FA95B52027E89B974</vt:lpwstr>
  </property>
  <property fmtid="{D5CDD505-2E9C-101B-9397-08002B2CF9AE}" pid="3" name="MediaServiceImageTags">
    <vt:lpwstr/>
  </property>
</Properties>
</file>