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1D3D-7E5A-460E-840D-0D24CF783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Checklist tk02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04666-0228-440A-BBC8-D8FD0431F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8531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17D3-007E-44FD-8864-E427D6A8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5271"/>
            <a:ext cx="9601200" cy="5102130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Permasalahan</a:t>
            </a:r>
            <a:r>
              <a:rPr lang="en-ID" dirty="0"/>
              <a:t> : Waktu </a:t>
            </a:r>
            <a:r>
              <a:rPr lang="en-ID" dirty="0" err="1"/>
              <a:t>penunjukan</a:t>
            </a:r>
            <a:r>
              <a:rPr lang="en-ID" dirty="0"/>
              <a:t> GPS TK02 </a:t>
            </a:r>
            <a:r>
              <a:rPr lang="en-ID" dirty="0" err="1"/>
              <a:t>meleset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message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pabrikan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6 </a:t>
            </a:r>
            <a:r>
              <a:rPr lang="en-ID" dirty="0" err="1"/>
              <a:t>april</a:t>
            </a:r>
            <a:r>
              <a:rPr lang="en-ID" dirty="0"/>
              <a:t> 2019 </a:t>
            </a:r>
          </a:p>
          <a:p>
            <a:pPr marL="0" indent="0">
              <a:buNone/>
            </a:pPr>
            <a:r>
              <a:rPr lang="en-ID" dirty="0" err="1"/>
              <a:t>Perangkat</a:t>
            </a:r>
            <a:r>
              <a:rPr lang="en-ID" dirty="0"/>
              <a:t> : GPS</a:t>
            </a:r>
          </a:p>
          <a:p>
            <a:pPr marL="0" indent="0">
              <a:buNone/>
            </a:pPr>
            <a:r>
              <a:rPr lang="en-ID" dirty="0"/>
              <a:t>Action Plan : Team SCO (Pa Erik </a:t>
            </a:r>
            <a:r>
              <a:rPr lang="en-ID" dirty="0" err="1"/>
              <a:t>Zul</a:t>
            </a:r>
            <a:r>
              <a:rPr lang="en-ID" dirty="0"/>
              <a:t>.) </a:t>
            </a:r>
            <a:r>
              <a:rPr lang="en-ID" dirty="0" err="1"/>
              <a:t>melakukan</a:t>
            </a:r>
            <a:r>
              <a:rPr lang="en-ID" dirty="0"/>
              <a:t> setting Offset pada Cortex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kompensasi</a:t>
            </a:r>
            <a:r>
              <a:rPr lang="en-ID" dirty="0"/>
              <a:t> </a:t>
            </a:r>
            <a:r>
              <a:rPr lang="en-ID" dirty="0" err="1"/>
              <a:t>gangguan</a:t>
            </a:r>
            <a:r>
              <a:rPr lang="en-ID" dirty="0"/>
              <a:t> GPS TSB </a:t>
            </a:r>
          </a:p>
          <a:p>
            <a:pPr marL="0" indent="0">
              <a:buNone/>
            </a:pPr>
            <a:r>
              <a:rPr lang="en-ID" dirty="0"/>
              <a:t>Update Status : </a:t>
            </a:r>
            <a:r>
              <a:rPr lang="en-ID" dirty="0" err="1"/>
              <a:t>Gangguan</a:t>
            </a:r>
            <a:r>
              <a:rPr lang="en-ID" dirty="0"/>
              <a:t> Close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Tanggal</a:t>
            </a:r>
            <a:r>
              <a:rPr lang="en-ID" dirty="0"/>
              <a:t> : 08 April 2019</a:t>
            </a:r>
          </a:p>
          <a:p>
            <a:pPr marL="0" indent="0">
              <a:buNone/>
            </a:pPr>
            <a:r>
              <a:rPr lang="en-ID" dirty="0"/>
              <a:t>PIC : GCS &amp; SCO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08D1-60CC-45BB-BAFC-61C51E26AA99}"/>
              </a:ext>
            </a:extLst>
          </p:cNvPr>
          <p:cNvSpPr txBox="1"/>
          <p:nvPr/>
        </p:nvSpPr>
        <p:spPr>
          <a:xfrm>
            <a:off x="896645" y="11894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993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17D3-007E-44FD-8864-E427D6A8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5270"/>
            <a:ext cx="9601200" cy="597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Permasalahan</a:t>
            </a:r>
            <a:r>
              <a:rPr lang="en-ID" dirty="0"/>
              <a:t> : FEP#1 </a:t>
            </a:r>
            <a:r>
              <a:rPr lang="en-ID" dirty="0" err="1"/>
              <a:t>kondisi</a:t>
            </a:r>
            <a:r>
              <a:rPr lang="en-ID" dirty="0"/>
              <a:t> server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bootOS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file system yang corrupt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boot </a:t>
            </a:r>
            <a:r>
              <a:rPr lang="en-ID" dirty="0" err="1"/>
              <a:t>secara</a:t>
            </a:r>
            <a:r>
              <a:rPr lang="en-ID" dirty="0"/>
              <a:t> normal </a:t>
            </a:r>
          </a:p>
          <a:p>
            <a:pPr marL="0" indent="0">
              <a:buNone/>
            </a:pPr>
            <a:r>
              <a:rPr lang="en-ID" dirty="0" err="1"/>
              <a:t>Perangkat</a:t>
            </a:r>
            <a:r>
              <a:rPr lang="en-ID" dirty="0"/>
              <a:t> : FEP1 TK02</a:t>
            </a:r>
          </a:p>
          <a:p>
            <a:pPr marL="0" indent="0">
              <a:buNone/>
            </a:pPr>
            <a:r>
              <a:rPr lang="en-ID" dirty="0"/>
              <a:t>Action Plan : </a:t>
            </a:r>
            <a:r>
              <a:rPr lang="en-ID" dirty="0" err="1"/>
              <a:t>Dilakukan</a:t>
            </a:r>
            <a:r>
              <a:rPr lang="en-ID" dirty="0"/>
              <a:t> Boot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sehingga</a:t>
            </a:r>
            <a:r>
              <a:rPr lang="en-ID" dirty="0"/>
              <a:t> FEP 1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boot </a:t>
            </a:r>
            <a:r>
              <a:rPr lang="en-ID" dirty="0" err="1"/>
              <a:t>secara</a:t>
            </a:r>
            <a:r>
              <a:rPr lang="en-ID" dirty="0"/>
              <a:t> normal </a:t>
            </a:r>
          </a:p>
          <a:p>
            <a:pPr marL="0" indent="0">
              <a:buNone/>
            </a:pPr>
            <a:r>
              <a:rPr lang="en-ID" dirty="0" err="1"/>
              <a:t>Tanggal</a:t>
            </a:r>
            <a:r>
              <a:rPr lang="en-ID" dirty="0"/>
              <a:t> : 10 April 2019</a:t>
            </a:r>
          </a:p>
          <a:p>
            <a:pPr marL="0" indent="0">
              <a:buNone/>
            </a:pPr>
            <a:r>
              <a:rPr lang="en-ID" dirty="0" err="1"/>
              <a:t>Keterangan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• Log pada </a:t>
            </a:r>
            <a:r>
              <a:rPr lang="en-ID" dirty="0" err="1"/>
              <a:t>saat</a:t>
            </a:r>
            <a:r>
              <a:rPr lang="en-ID" dirty="0"/>
              <a:t> boot fep1 system panic</a:t>
            </a:r>
            <a:br>
              <a:rPr lang="en-ID" dirty="0"/>
            </a:br>
            <a:r>
              <a:rPr lang="en-ID" dirty="0"/>
              <a:t>    ok boot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melakukan</a:t>
            </a:r>
            <a:r>
              <a:rPr lang="en-ID" dirty="0"/>
              <a:t> boot manual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cdrom</a:t>
            </a:r>
            <a:r>
              <a:rPr lang="en-ID" dirty="0"/>
              <a:t> image </a:t>
            </a:r>
            <a:r>
              <a:rPr lang="en-ID" dirty="0" err="1"/>
              <a:t>solaris</a:t>
            </a:r>
            <a:r>
              <a:rPr lang="en-ID" dirty="0"/>
              <a:t> 8</a:t>
            </a:r>
            <a:br>
              <a:rPr lang="en-ID" dirty="0"/>
            </a:br>
            <a:r>
              <a:rPr lang="en-ID" dirty="0"/>
              <a:t>    ok boot </a:t>
            </a:r>
            <a:r>
              <a:rPr lang="en-ID" dirty="0" err="1"/>
              <a:t>cdrom</a:t>
            </a:r>
            <a:r>
              <a:rPr lang="en-ID" dirty="0"/>
              <a:t> -s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fsck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file system yang suspect pada disk0 </a:t>
            </a:r>
            <a:r>
              <a:rPr lang="en-ID" dirty="0" err="1"/>
              <a:t>setelah</a:t>
            </a:r>
            <a:r>
              <a:rPr lang="en-ID" dirty="0"/>
              <a:t> boot </a:t>
            </a:r>
            <a:r>
              <a:rPr lang="en-ID" dirty="0" err="1"/>
              <a:t>cdrom</a:t>
            </a:r>
            <a:r>
              <a:rPr lang="en-ID" dirty="0"/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berhasil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melakukan</a:t>
            </a:r>
            <a:r>
              <a:rPr lang="en-ID" dirty="0"/>
              <a:t> boot </a:t>
            </a:r>
            <a:r>
              <a:rPr lang="en-ID" dirty="0" err="1"/>
              <a:t>secara</a:t>
            </a:r>
            <a:r>
              <a:rPr lang="en-ID" dirty="0"/>
              <a:t> normal pada disk0 </a:t>
            </a:r>
            <a:r>
              <a:rPr lang="en-ID" dirty="0" err="1"/>
              <a:t>berhasil</a:t>
            </a:r>
            <a:br>
              <a:rPr lang="en-ID" dirty="0"/>
            </a:br>
            <a:r>
              <a:rPr lang="en-ID" dirty="0"/>
              <a:t>    ok boot -s</a:t>
            </a:r>
            <a:br>
              <a:rPr lang="en-ID" dirty="0"/>
            </a:br>
            <a:r>
              <a:rPr lang="en-ID" dirty="0"/>
              <a:t>• </a:t>
            </a:r>
            <a:r>
              <a:rPr lang="en-ID" dirty="0" err="1"/>
              <a:t>melalukan</a:t>
            </a:r>
            <a:r>
              <a:rPr lang="en-ID" dirty="0"/>
              <a:t> check </a:t>
            </a:r>
            <a:r>
              <a:rPr lang="en-ID" dirty="0" err="1"/>
              <a:t>semua</a:t>
            </a:r>
            <a:r>
              <a:rPr lang="en-ID" dirty="0"/>
              <a:t> file system pada disk0 </a:t>
            </a:r>
            <a:r>
              <a:rPr lang="en-ID" dirty="0" err="1"/>
              <a:t>setelah</a:t>
            </a:r>
            <a:r>
              <a:rPr lang="en-ID" dirty="0"/>
              <a:t> boot </a:t>
            </a:r>
            <a:r>
              <a:rPr lang="en-ID" dirty="0" err="1"/>
              <a:t>secara</a:t>
            </a:r>
            <a:r>
              <a:rPr lang="en-ID" dirty="0"/>
              <a:t> normal </a:t>
            </a:r>
            <a:r>
              <a:rPr lang="en-ID" dirty="0" err="1"/>
              <a:t>berhasil</a:t>
            </a:r>
            <a:r>
              <a:rPr lang="en-ID" dirty="0"/>
              <a:t>.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08D1-60CC-45BB-BAFC-61C51E26AA99}"/>
              </a:ext>
            </a:extLst>
          </p:cNvPr>
          <p:cNvSpPr txBox="1"/>
          <p:nvPr/>
        </p:nvSpPr>
        <p:spPr>
          <a:xfrm>
            <a:off x="896645" y="11894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14094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17D3-007E-44FD-8864-E427D6A8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5270"/>
            <a:ext cx="9601200" cy="597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Tindak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:</a:t>
            </a:r>
          </a:p>
          <a:p>
            <a:r>
              <a:rPr lang="en-ID" sz="1800" dirty="0" err="1"/>
              <a:t>Mengingatkan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support maintenance dan hardware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kondisi</a:t>
            </a:r>
            <a:r>
              <a:rPr lang="en-ID" sz="1800" dirty="0"/>
              <a:t> obsolete, </a:t>
            </a:r>
            <a:r>
              <a:rPr lang="en-ID" sz="1800" dirty="0" err="1"/>
              <a:t>sangat</a:t>
            </a:r>
            <a:r>
              <a:rPr lang="en-ID" sz="1800" dirty="0"/>
              <a:t> </a:t>
            </a:r>
            <a:r>
              <a:rPr lang="en-ID" sz="1800" dirty="0" err="1"/>
              <a:t>disarankan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diadakan</a:t>
            </a:r>
            <a:r>
              <a:rPr lang="en-ID" sz="1800" dirty="0"/>
              <a:t> </a:t>
            </a:r>
            <a:r>
              <a:rPr lang="en-ID" sz="1800" dirty="0" err="1"/>
              <a:t>pemeriksaan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periodic.</a:t>
            </a:r>
          </a:p>
          <a:p>
            <a:r>
              <a:rPr lang="en-ID" sz="1800" dirty="0"/>
              <a:t>Ada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komponen</a:t>
            </a:r>
            <a:r>
              <a:rPr lang="en-ID" sz="1800" dirty="0"/>
              <a:t> yang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dicermati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: hard disk, memory, CPU dan Power Supply.</a:t>
            </a:r>
          </a:p>
          <a:p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diadakan</a:t>
            </a:r>
            <a:r>
              <a:rPr lang="en-ID" sz="1800" dirty="0"/>
              <a:t> </a:t>
            </a:r>
            <a:r>
              <a:rPr lang="en-ID" sz="1800" dirty="0" err="1"/>
              <a:t>Periodik</a:t>
            </a:r>
            <a:r>
              <a:rPr lang="en-ID" sz="1800" dirty="0"/>
              <a:t> Backup, system dan data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menghindari</a:t>
            </a:r>
            <a:r>
              <a:rPr lang="en-ID" sz="1800" dirty="0"/>
              <a:t> data lose yang </a:t>
            </a:r>
            <a:r>
              <a:rPr lang="en-ID" sz="1800" dirty="0" err="1"/>
              <a:t>diakibatkan</a:t>
            </a:r>
            <a:r>
              <a:rPr lang="en-ID" sz="1800" dirty="0"/>
              <a:t> </a:t>
            </a:r>
            <a:r>
              <a:rPr lang="en-ID" sz="1800" dirty="0" err="1"/>
              <a:t>kerusakan</a:t>
            </a:r>
            <a:r>
              <a:rPr lang="en-ID" sz="1800" dirty="0"/>
              <a:t> hard disk.</a:t>
            </a:r>
            <a:br>
              <a:rPr lang="en-ID" sz="1800" dirty="0"/>
            </a:br>
            <a:r>
              <a:rPr lang="en-ID" sz="1800" dirty="0" err="1"/>
              <a:t>erlu</a:t>
            </a:r>
            <a:r>
              <a:rPr lang="en-ID" sz="1800" dirty="0"/>
              <a:t> </a:t>
            </a:r>
            <a:r>
              <a:rPr lang="en-ID" sz="1800" dirty="0" err="1"/>
              <a:t>diadakan</a:t>
            </a:r>
            <a:r>
              <a:rPr lang="en-ID" sz="1800" dirty="0"/>
              <a:t> </a:t>
            </a:r>
            <a:r>
              <a:rPr lang="en-ID" sz="1800" dirty="0" err="1"/>
              <a:t>Periodik</a:t>
            </a:r>
            <a:r>
              <a:rPr lang="en-ID" sz="1800" dirty="0"/>
              <a:t> Backup, system dan data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menghindari</a:t>
            </a:r>
            <a:r>
              <a:rPr lang="en-ID" sz="1800" dirty="0"/>
              <a:t> data lose yang </a:t>
            </a:r>
            <a:r>
              <a:rPr lang="en-ID" sz="1800" dirty="0" err="1"/>
              <a:t>diakibatkan</a:t>
            </a:r>
            <a:r>
              <a:rPr lang="en-ID" sz="1800" dirty="0"/>
              <a:t> </a:t>
            </a:r>
            <a:r>
              <a:rPr lang="en-ID" sz="1800" dirty="0" err="1"/>
              <a:t>kerusakan</a:t>
            </a:r>
            <a:r>
              <a:rPr lang="en-ID" sz="1800" dirty="0"/>
              <a:t> hard disk.</a:t>
            </a:r>
          </a:p>
          <a:p>
            <a:pPr marL="0" indent="0">
              <a:buNone/>
            </a:pPr>
            <a:endParaRPr lang="en-ID" sz="1800" dirty="0"/>
          </a:p>
          <a:p>
            <a:pPr marL="0" indent="0">
              <a:buNone/>
            </a:pPr>
            <a:endParaRPr lang="en-ID" sz="800" dirty="0"/>
          </a:p>
          <a:p>
            <a:pPr marL="0" indent="0">
              <a:buNone/>
            </a:pPr>
            <a:r>
              <a:rPr lang="en-ID" dirty="0" err="1"/>
              <a:t>Permasalahan</a:t>
            </a:r>
            <a:r>
              <a:rPr lang="en-ID" dirty="0"/>
              <a:t> : Maintenance FEP#2 </a:t>
            </a:r>
          </a:p>
          <a:p>
            <a:pPr marL="0" indent="0">
              <a:buNone/>
            </a:pPr>
            <a:r>
              <a:rPr lang="en-ID" dirty="0" err="1"/>
              <a:t>Perangkat</a:t>
            </a:r>
            <a:r>
              <a:rPr lang="en-ID" dirty="0"/>
              <a:t> : FEP2 TK02 </a:t>
            </a:r>
          </a:p>
          <a:p>
            <a:pPr marL="0" indent="0">
              <a:buNone/>
            </a:pPr>
            <a:r>
              <a:rPr lang="en-ID" dirty="0"/>
              <a:t>Action Plan : Monitoring FEP2 </a:t>
            </a:r>
          </a:p>
          <a:p>
            <a:pPr marL="0" indent="0">
              <a:buNone/>
            </a:pPr>
            <a:r>
              <a:rPr lang="en-ID" dirty="0" err="1"/>
              <a:t>Tanggal</a:t>
            </a:r>
            <a:r>
              <a:rPr lang="en-ID" dirty="0"/>
              <a:t> : 10 April 2019</a:t>
            </a:r>
          </a:p>
          <a:p>
            <a:pPr marL="0" indent="0">
              <a:buNone/>
            </a:pPr>
            <a:r>
              <a:rPr lang="en-ID" dirty="0" err="1"/>
              <a:t>Keterangan</a:t>
            </a:r>
            <a:r>
              <a:rPr lang="en-ID" dirty="0"/>
              <a:t> : Normal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08D1-60CC-45BB-BAFC-61C51E26AA99}"/>
              </a:ext>
            </a:extLst>
          </p:cNvPr>
          <p:cNvSpPr txBox="1"/>
          <p:nvPr/>
        </p:nvSpPr>
        <p:spPr>
          <a:xfrm>
            <a:off x="896645" y="11894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C86D0-BA2A-41BD-878B-11EB1321B08D}"/>
              </a:ext>
            </a:extLst>
          </p:cNvPr>
          <p:cNvSpPr txBox="1"/>
          <p:nvPr/>
        </p:nvSpPr>
        <p:spPr>
          <a:xfrm>
            <a:off x="896645" y="3857919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05471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17D3-007E-44FD-8864-E427D6A8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5270"/>
            <a:ext cx="9601200" cy="2663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/>
              <a:t>Permasalahan</a:t>
            </a:r>
            <a:r>
              <a:rPr lang="en-ID" dirty="0"/>
              <a:t> : clock di t2 </a:t>
            </a:r>
            <a:r>
              <a:rPr lang="en-ID" dirty="0" err="1"/>
              <a:t>ngaco</a:t>
            </a:r>
            <a:r>
              <a:rPr lang="en-ID" dirty="0"/>
              <a:t>, </a:t>
            </a:r>
            <a:r>
              <a:rPr lang="en-ID" dirty="0" err="1"/>
              <a:t>beda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1,5 jam </a:t>
            </a:r>
          </a:p>
          <a:p>
            <a:pPr marL="0" indent="0">
              <a:buNone/>
            </a:pPr>
            <a:r>
              <a:rPr lang="en-ID" dirty="0" err="1"/>
              <a:t>Perangkat</a:t>
            </a:r>
            <a:r>
              <a:rPr lang="en-ID" dirty="0"/>
              <a:t> : GPS n Cortex TK02 </a:t>
            </a:r>
          </a:p>
          <a:p>
            <a:pPr marL="0" indent="0">
              <a:buNone/>
            </a:pPr>
            <a:r>
              <a:rPr lang="en-ID" dirty="0"/>
              <a:t>Action Plan : </a:t>
            </a:r>
            <a:r>
              <a:rPr lang="en-ID" dirty="0" err="1"/>
              <a:t>Melakukan</a:t>
            </a:r>
            <a:r>
              <a:rPr lang="en-ID" dirty="0"/>
              <a:t> setting offset Cortex TK02 </a:t>
            </a:r>
          </a:p>
          <a:p>
            <a:pPr marL="0" indent="0">
              <a:buNone/>
            </a:pPr>
            <a:r>
              <a:rPr lang="en-ID" dirty="0"/>
              <a:t>Update Status : close </a:t>
            </a:r>
          </a:p>
          <a:p>
            <a:pPr marL="0" indent="0">
              <a:buNone/>
            </a:pPr>
            <a:r>
              <a:rPr lang="en-ID" dirty="0" err="1"/>
              <a:t>Tanggal</a:t>
            </a:r>
            <a:r>
              <a:rPr lang="en-ID" dirty="0"/>
              <a:t> : 23 April 2019</a:t>
            </a:r>
          </a:p>
          <a:p>
            <a:pPr marL="0" indent="0">
              <a:buNone/>
            </a:pPr>
            <a:r>
              <a:rPr lang="en-ID" dirty="0" err="1"/>
              <a:t>Keterangan</a:t>
            </a:r>
            <a:r>
              <a:rPr lang="en-ID" dirty="0"/>
              <a:t> : setting </a:t>
            </a:r>
            <a:r>
              <a:rPr lang="en-ID" dirty="0" err="1"/>
              <a:t>cmd</a:t>
            </a:r>
            <a:r>
              <a:rPr lang="en-ID" dirty="0"/>
              <a:t> &amp; </a:t>
            </a:r>
            <a:r>
              <a:rPr lang="en-ID" dirty="0" err="1"/>
              <a:t>fep</a:t>
            </a:r>
            <a:r>
              <a:rPr lang="en-ID" dirty="0"/>
              <a:t> via cli manual 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08D1-60CC-45BB-BAFC-61C51E26AA99}"/>
              </a:ext>
            </a:extLst>
          </p:cNvPr>
          <p:cNvSpPr txBox="1"/>
          <p:nvPr/>
        </p:nvSpPr>
        <p:spPr>
          <a:xfrm>
            <a:off x="896645" y="11894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459F34-12D0-44F0-8A82-7F3DA835380E}"/>
              </a:ext>
            </a:extLst>
          </p:cNvPr>
          <p:cNvSpPr txBox="1">
            <a:spLocks/>
          </p:cNvSpPr>
          <p:nvPr/>
        </p:nvSpPr>
        <p:spPr>
          <a:xfrm>
            <a:off x="1371600" y="3911666"/>
            <a:ext cx="9601200" cy="266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Permasalahan</a:t>
            </a:r>
            <a:r>
              <a:rPr lang="en-ID" dirty="0"/>
              <a:t> : </a:t>
            </a:r>
            <a:r>
              <a:rPr lang="en-ID" dirty="0" err="1"/>
              <a:t>Rekonsiliasi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TK02 </a:t>
            </a:r>
            <a:r>
              <a:rPr lang="en-ID" dirty="0" err="1"/>
              <a:t>dengan</a:t>
            </a:r>
            <a:r>
              <a:rPr lang="en-ID" dirty="0"/>
              <a:t> Vendor</a:t>
            </a:r>
            <a:br>
              <a:rPr lang="en-ID" dirty="0"/>
            </a:br>
            <a:r>
              <a:rPr lang="en-ID" dirty="0"/>
              <a:t>a. </a:t>
            </a:r>
            <a:r>
              <a:rPr lang="en-ID" dirty="0" err="1"/>
              <a:t>Perbaikan</a:t>
            </a:r>
            <a:r>
              <a:rPr lang="en-ID" dirty="0"/>
              <a:t> Archiving TK02</a:t>
            </a:r>
            <a:br>
              <a:rPr lang="en-ID" dirty="0"/>
            </a:br>
            <a:r>
              <a:rPr lang="en-ID" dirty="0"/>
              <a:t>b. </a:t>
            </a:r>
            <a:r>
              <a:rPr lang="en-ID" dirty="0" err="1"/>
              <a:t>Perbaikan</a:t>
            </a:r>
            <a:r>
              <a:rPr lang="en-ID" dirty="0"/>
              <a:t> time </a:t>
            </a:r>
            <a:r>
              <a:rPr lang="en-ID" dirty="0" err="1"/>
              <a:t>tag'GPS</a:t>
            </a:r>
            <a:br>
              <a:rPr lang="en-ID" dirty="0"/>
            </a:br>
            <a:r>
              <a:rPr lang="en-ID" dirty="0"/>
              <a:t>c. Connectivity FEP and Maestro </a:t>
            </a:r>
          </a:p>
          <a:p>
            <a:pPr marL="0" indent="0">
              <a:buNone/>
            </a:pPr>
            <a:r>
              <a:rPr lang="en-ID" dirty="0" err="1"/>
              <a:t>Perangkat</a:t>
            </a:r>
            <a:r>
              <a:rPr lang="en-ID" dirty="0"/>
              <a:t> : All TK02 EQPT</a:t>
            </a:r>
          </a:p>
          <a:p>
            <a:pPr marL="0" indent="0">
              <a:buNone/>
            </a:pPr>
            <a:r>
              <a:rPr lang="en-ID" dirty="0" err="1"/>
              <a:t>Tanggal</a:t>
            </a:r>
            <a:r>
              <a:rPr lang="en-ID" dirty="0"/>
              <a:t> : 25 April</a:t>
            </a:r>
            <a:br>
              <a:rPr lang="en-ID" dirty="0"/>
            </a:b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86D55-6933-4773-BCA4-42977F250A45}"/>
              </a:ext>
            </a:extLst>
          </p:cNvPr>
          <p:cNvSpPr txBox="1"/>
          <p:nvPr/>
        </p:nvSpPr>
        <p:spPr>
          <a:xfrm>
            <a:off x="896644" y="3247736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5306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17D3-007E-44FD-8864-E427D6A8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5270"/>
            <a:ext cx="9601200" cy="4827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Keterangan</a:t>
            </a:r>
            <a:r>
              <a:rPr lang="en-ID" dirty="0"/>
              <a:t> : </a:t>
            </a:r>
            <a:r>
              <a:rPr lang="sv-SE" dirty="0"/>
              <a:t>Beberapa item permasalahan apabila tidak bisa diperbaiki akan melakukan pengadaan (GPS), dengan melakukan analisa available connectivity dengan perangkat eksisting </a:t>
            </a:r>
            <a:br>
              <a:rPr lang="en-ID" dirty="0"/>
            </a:br>
            <a:r>
              <a:rPr lang="en-ID" dirty="0" err="1"/>
              <a:t>Tindak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:</a:t>
            </a:r>
          </a:p>
          <a:p>
            <a:pPr marL="457200" indent="-457200">
              <a:buAutoNum type="arabicPeriod"/>
            </a:pPr>
            <a:r>
              <a:rPr lang="en-ID" dirty="0"/>
              <a:t>24 April </a:t>
            </a:r>
            <a:r>
              <a:rPr lang="en-ID" dirty="0" err="1"/>
              <a:t>afis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exploring </a:t>
            </a:r>
            <a:r>
              <a:rPr lang="en-ID" dirty="0" err="1"/>
              <a:t>struktur</a:t>
            </a:r>
            <a:r>
              <a:rPr lang="en-ID" dirty="0"/>
              <a:t> folder pada maestro (</a:t>
            </a:r>
            <a:r>
              <a:rPr lang="en-ID" dirty="0" err="1"/>
              <a:t>termasuk</a:t>
            </a:r>
            <a:r>
              <a:rPr lang="en-ID" dirty="0"/>
              <a:t> archive    </a:t>
            </a:r>
          </a:p>
          <a:p>
            <a:pPr marL="0" indent="0">
              <a:buNone/>
            </a:pPr>
            <a:r>
              <a:rPr lang="en-ID" dirty="0"/>
              <a:t>       data log SCO dan Orb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dirty="0"/>
              <a:t>2.    25 April Team </a:t>
            </a:r>
            <a:r>
              <a:rPr lang="en-ID" dirty="0" err="1"/>
              <a:t>lengkap</a:t>
            </a:r>
            <a:r>
              <a:rPr lang="en-ID" dirty="0"/>
              <a:t> (GCS, SCO, Orb, dan </a:t>
            </a:r>
            <a:r>
              <a:rPr lang="en-ID" dirty="0" err="1"/>
              <a:t>Andat</a:t>
            </a:r>
            <a:r>
              <a:rPr lang="en-ID" dirty="0"/>
              <a:t>) </a:t>
            </a:r>
            <a:r>
              <a:rPr lang="en-ID" dirty="0" err="1"/>
              <a:t>konsolidasi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Pak </a:t>
            </a:r>
            <a:r>
              <a:rPr lang="en-ID" dirty="0" err="1"/>
              <a:t>Eko</a:t>
            </a:r>
            <a:br>
              <a:rPr lang="en-ID" dirty="0"/>
            </a:b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08D1-60CC-45BB-BAFC-61C51E26AA99}"/>
              </a:ext>
            </a:extLst>
          </p:cNvPr>
          <p:cNvSpPr txBox="1"/>
          <p:nvPr/>
        </p:nvSpPr>
        <p:spPr>
          <a:xfrm>
            <a:off x="896645" y="11894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609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257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Checklist tk02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tk02</dc:title>
  <dc:creator>GCS Satop</dc:creator>
  <cp:lastModifiedBy>GCS Satop</cp:lastModifiedBy>
  <cp:revision>3</cp:revision>
  <dcterms:created xsi:type="dcterms:W3CDTF">2019-04-24T03:39:54Z</dcterms:created>
  <dcterms:modified xsi:type="dcterms:W3CDTF">2019-04-24T03:59:38Z</dcterms:modified>
</cp:coreProperties>
</file>