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D25D37-2D7E-E7B9-2026-B09F7297D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DF269E5-86D8-2A76-DB5E-33C0C022D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E61617C-C6A8-8307-C5CB-12EF1298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99A76F2-1E6E-4CBC-1267-BEA3DD7E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3BCDD8-B34A-8540-D96B-FE2CC72B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921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229DA2-A036-5376-34C2-FF461ACC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C8F2CE4-06D6-54AD-1924-4EEFCBFE4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836513-26D4-A797-44F3-F1297DD3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11E799-0393-AB6D-3CA6-2D7CFF46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81A9F62-E9D9-7B83-C4D0-9EA4780D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891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B836EAE-7AB0-399C-46E1-305D0DBE7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B8E8841-172A-6B08-F551-EE43F44BE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256A9D-A696-3BA7-EDBE-8C7E98F3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8F5EE2-80B3-446B-EB68-2F37A68B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67BD853-7472-55D2-E67F-668B29B8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359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8EF11A-1EA5-1614-00D0-018EA69E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B160BD3-29D2-5811-2732-57DD43F3E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C8D418-C5FC-ADB0-A70F-C8A91A292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2589AA-AC18-9E4A-71A8-4FC6844B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D84500-7791-4C14-CEAA-37648D13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897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E508A3-4ABD-8EA1-612F-4B44BD16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4C22982-FE38-0044-AF06-3A4F13949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68E2EA-92D8-4425-8545-56759FDF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D792FA-4E95-651C-C3CA-76B8B4D4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68B4E5-0792-DD34-2331-952392AF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186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A14BF8-978F-7623-BB93-311AB1FB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9451AA-F6B7-84F4-79A7-DB9BD3492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884332B-64B5-AFB1-073C-5059E7F6C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9545FB3-9809-38AE-5A22-CB46E439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712BE57-5221-C6F0-DBDD-64979D89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4381C12-86B3-D72A-4D6D-24412FB1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85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075780-A74B-07F5-0D4E-F38EE606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7D4782-086C-369D-5F06-BAB8745CA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62ED4D8-4DAC-36B3-999D-A437A8CBE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4DA2B4C-86CD-2ED8-D6FD-EE48345F6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261AFE6-D260-F8AF-1131-6FC14B0C4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F7D6776-3F79-E9DC-FB63-459CD0E6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6F1F8293-A02F-2F4E-5785-554F6A8E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37B1289-C292-545D-5ADD-15FB1DF2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769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457D38-8DB0-9BF9-AEE2-137F7BFD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5909B17-D21C-1764-64BD-2A21115A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E770C2C-F75D-E5AC-30A9-4455CE09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859CB7F-F868-E275-D1C0-48F78A4F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613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36C8D59-A7EA-989E-9C93-C5371A2C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509765-541C-E95C-A0BF-4BDC8929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50352E8-1AD8-985E-EC69-2CB13A2B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880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8B4ED7-311B-76FC-01EE-2E7242FE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2A9D00-E006-EE19-3B66-4F00705A1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124FD09-8EA6-4B5F-D4AE-C43C91A8D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4FBE1B9-727C-8BBD-CA5E-A6C86EB3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9118AC4-CBF4-058A-EC72-DF788679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DF8E433-25DA-4ED2-3852-B6E60604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800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33DD34-5640-0863-9A9F-1580ED6C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FD1149C-CC14-EEBB-1745-ACFF953AD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4E6B673-E2C6-B866-3433-CE7A839A6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1843711-5633-C1BA-C08C-2AF4F659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12B4707-028E-4CC8-9377-0E5AF9DB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C7D78EF-A741-6609-1EA8-F8881CFE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197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88C5383-D985-92AB-2C9F-FA29BB23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LID4096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1A049C5-C122-A63F-6AEC-7CA4C51D4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LID4096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84A7B2-987D-CD64-4531-FD7C87145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6ABE-87F9-42A9-949C-7C4D2C0BCD93}" type="datetimeFigureOut">
              <a:rPr lang="LID4096" smtClean="0"/>
              <a:t>07/04/2022</a:t>
            </a:fld>
            <a:endParaRPr lang="LID4096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4898AA-9C58-C9FF-087D-BDE096F4C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94BC1A-53EF-10E7-16E1-5A432D76E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E470-CD55-4F9D-AF55-479B4FFEBCC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477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60721B9-0134-6931-A48C-E42938073EE1}"/>
              </a:ext>
            </a:extLst>
          </p:cNvPr>
          <p:cNvSpPr txBox="1"/>
          <p:nvPr/>
        </p:nvSpPr>
        <p:spPr>
          <a:xfrm>
            <a:off x="7278516" y="2439758"/>
            <a:ext cx="224504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Rates Table</a:t>
            </a:r>
            <a:endParaRPr lang="LID4096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B2F7826-2B10-A96C-1C5B-E164A17B55D1}"/>
              </a:ext>
            </a:extLst>
          </p:cNvPr>
          <p:cNvSpPr txBox="1"/>
          <p:nvPr/>
        </p:nvSpPr>
        <p:spPr>
          <a:xfrm>
            <a:off x="7278516" y="4638298"/>
            <a:ext cx="224504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Health Class Table</a:t>
            </a:r>
            <a:endParaRPr lang="LID4096" b="1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710B6C8-4276-26BD-AA4E-5892FD6FE2E9}"/>
              </a:ext>
            </a:extLst>
          </p:cNvPr>
          <p:cNvSpPr txBox="1"/>
          <p:nvPr/>
        </p:nvSpPr>
        <p:spPr>
          <a:xfrm>
            <a:off x="1848929" y="2446854"/>
            <a:ext cx="224504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Quotation Request</a:t>
            </a:r>
            <a:endParaRPr lang="LID4096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2EAD6A06-8631-1F2A-8321-5FEC91FF5C1D}"/>
              </a:ext>
            </a:extLst>
          </p:cNvPr>
          <p:cNvSpPr txBox="1"/>
          <p:nvPr/>
        </p:nvSpPr>
        <p:spPr>
          <a:xfrm>
            <a:off x="345058" y="1035256"/>
            <a:ext cx="2245046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Client</a:t>
            </a:r>
            <a:endParaRPr lang="LID4096" b="1" dirty="0"/>
          </a:p>
        </p:txBody>
      </p:sp>
      <p:grpSp>
        <p:nvGrpSpPr>
          <p:cNvPr id="11" name="קבוצה 10">
            <a:extLst>
              <a:ext uri="{FF2B5EF4-FFF2-40B4-BE49-F238E27FC236}">
                <a16:creationId xmlns:a16="http://schemas.microsoft.com/office/drawing/2014/main" id="{99D9555B-78A9-E95B-FF72-5FDEDB8E66CA}"/>
              </a:ext>
            </a:extLst>
          </p:cNvPr>
          <p:cNvGrpSpPr/>
          <p:nvPr/>
        </p:nvGrpSpPr>
        <p:grpSpPr>
          <a:xfrm>
            <a:off x="9999408" y="2165313"/>
            <a:ext cx="1604513" cy="1019898"/>
            <a:chOff x="10033914" y="1371687"/>
            <a:chExt cx="1604513" cy="1019898"/>
          </a:xfrm>
        </p:grpSpPr>
        <p:pic>
          <p:nvPicPr>
            <p:cNvPr id="9" name="גרפיקה 8" descr="שולחן עם מילוי מלא">
              <a:extLst>
                <a:ext uri="{FF2B5EF4-FFF2-40B4-BE49-F238E27FC236}">
                  <a16:creationId xmlns:a16="http://schemas.microsoft.com/office/drawing/2014/main" id="{DBD8190C-F0A4-8489-4B83-F54E2EE0B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78971" y="1371687"/>
              <a:ext cx="914400" cy="914400"/>
            </a:xfrm>
            <a:prstGeom prst="rect">
              <a:avLst/>
            </a:prstGeom>
          </p:spPr>
        </p:pic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33F291E5-EC6D-0C01-2569-27EB1F4D7A59}"/>
                </a:ext>
              </a:extLst>
            </p:cNvPr>
            <p:cNvSpPr txBox="1"/>
            <p:nvPr/>
          </p:nvSpPr>
          <p:spPr>
            <a:xfrm>
              <a:off x="10033914" y="2114586"/>
              <a:ext cx="1604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Rates Table.xlsx</a:t>
              </a:r>
              <a:endParaRPr lang="LID4096" sz="1200" dirty="0"/>
            </a:p>
          </p:txBody>
        </p:sp>
      </p:grp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A384678E-E0D5-AF5B-0348-38F2B38C2520}"/>
              </a:ext>
            </a:extLst>
          </p:cNvPr>
          <p:cNvGrpSpPr/>
          <p:nvPr/>
        </p:nvGrpSpPr>
        <p:grpSpPr>
          <a:xfrm>
            <a:off x="9999408" y="4364773"/>
            <a:ext cx="1604513" cy="1019898"/>
            <a:chOff x="10033914" y="1371687"/>
            <a:chExt cx="1604513" cy="1019898"/>
          </a:xfrm>
        </p:grpSpPr>
        <p:pic>
          <p:nvPicPr>
            <p:cNvPr id="13" name="גרפיקה 12" descr="שולחן עם מילוי מלא">
              <a:extLst>
                <a:ext uri="{FF2B5EF4-FFF2-40B4-BE49-F238E27FC236}">
                  <a16:creationId xmlns:a16="http://schemas.microsoft.com/office/drawing/2014/main" id="{A6ACA03D-D29E-ABED-7FC6-F1DEEE1CD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78971" y="1371687"/>
              <a:ext cx="914400" cy="914400"/>
            </a:xfrm>
            <a:prstGeom prst="rect">
              <a:avLst/>
            </a:prstGeom>
          </p:spPr>
        </p:pic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37C01A0C-12AB-92B3-B8B4-62D5E005530C}"/>
                </a:ext>
              </a:extLst>
            </p:cNvPr>
            <p:cNvSpPr txBox="1"/>
            <p:nvPr/>
          </p:nvSpPr>
          <p:spPr>
            <a:xfrm>
              <a:off x="10033914" y="2114586"/>
              <a:ext cx="1604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Health Class Table.xlsx</a:t>
              </a:r>
              <a:endParaRPr lang="LID4096" sz="1200" dirty="0"/>
            </a:p>
          </p:txBody>
        </p:sp>
      </p:grp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688C70E3-F222-5DE0-BAC0-9C2D8AD72A0B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467581" y="1404588"/>
            <a:ext cx="1503871" cy="104226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296CA48F-4482-E435-CE1F-00C94D57C380}"/>
              </a:ext>
            </a:extLst>
          </p:cNvPr>
          <p:cNvSpPr txBox="1"/>
          <p:nvPr/>
        </p:nvSpPr>
        <p:spPr>
          <a:xfrm rot="2089011">
            <a:off x="1765054" y="1606494"/>
            <a:ext cx="975877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Post</a:t>
            </a:r>
            <a:endParaRPr lang="LID4096" sz="1400" b="1" dirty="0">
              <a:solidFill>
                <a:srgbClr val="0070C0"/>
              </a:solidFill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A991B012-4A48-FF03-AC04-6A7A9E120865}"/>
              </a:ext>
            </a:extLst>
          </p:cNvPr>
          <p:cNvSpPr txBox="1"/>
          <p:nvPr/>
        </p:nvSpPr>
        <p:spPr>
          <a:xfrm>
            <a:off x="7916151" y="2822083"/>
            <a:ext cx="969775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sz="1400" dirty="0"/>
              <a:t>Singleton</a:t>
            </a:r>
            <a:endParaRPr lang="LID4096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A4870118-3039-144E-715A-229B4BE66938}"/>
              </a:ext>
            </a:extLst>
          </p:cNvPr>
          <p:cNvSpPr txBox="1"/>
          <p:nvPr/>
        </p:nvSpPr>
        <p:spPr>
          <a:xfrm>
            <a:off x="7916150" y="5007630"/>
            <a:ext cx="969775" cy="30777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rtl="0"/>
            <a:r>
              <a:rPr lang="en-US" sz="1400" dirty="0"/>
              <a:t>Singleton</a:t>
            </a:r>
            <a:endParaRPr lang="LID4096" dirty="0"/>
          </a:p>
        </p:txBody>
      </p: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E586DDFF-2396-7546-11E4-543D3054726B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9523562" y="2622513"/>
            <a:ext cx="820903" cy="191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5B1EC817-3879-3004-03A0-20B5A99A5E3C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9523562" y="4821973"/>
            <a:ext cx="820903" cy="99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82A1015-3310-F0C2-DCAF-52CA5CF86CBF}"/>
              </a:ext>
            </a:extLst>
          </p:cNvPr>
          <p:cNvSpPr txBox="1"/>
          <p:nvPr/>
        </p:nvSpPr>
        <p:spPr>
          <a:xfrm>
            <a:off x="1839724" y="2809090"/>
            <a:ext cx="97466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 rtl="0"/>
            <a:r>
              <a:rPr lang="en-US" sz="1400" dirty="0"/>
              <a:t>term </a:t>
            </a:r>
            <a:br>
              <a:rPr lang="en-US" sz="1400" dirty="0"/>
            </a:br>
            <a:r>
              <a:rPr lang="en-US" sz="1400" dirty="0"/>
              <a:t>coverage </a:t>
            </a:r>
          </a:p>
          <a:p>
            <a:pPr algn="ctr" rtl="0"/>
            <a:r>
              <a:rPr lang="en-US" sz="1400" dirty="0"/>
              <a:t>age</a:t>
            </a:r>
          </a:p>
          <a:p>
            <a:pPr algn="ctr" rtl="0"/>
            <a:r>
              <a:rPr lang="en-US" sz="1400" dirty="0"/>
              <a:t>height</a:t>
            </a: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10C2B030-2B01-0082-2F8B-D800D1182403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4093975" y="2624424"/>
            <a:ext cx="3184541" cy="709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F715F8D8-BEB4-AC31-0691-E9A1566E235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093975" y="2631520"/>
            <a:ext cx="3184541" cy="21914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CC816E6-7780-12B8-5A41-C5A209662F0B}"/>
              </a:ext>
            </a:extLst>
          </p:cNvPr>
          <p:cNvSpPr txBox="1"/>
          <p:nvPr/>
        </p:nvSpPr>
        <p:spPr>
          <a:xfrm>
            <a:off x="4263692" y="2330817"/>
            <a:ext cx="2835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Term, age, health-class, coverage</a:t>
            </a:r>
            <a:endParaRPr lang="LID4096" sz="1400" b="1" dirty="0">
              <a:solidFill>
                <a:srgbClr val="0070C0"/>
              </a:solidFill>
            </a:endParaRP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E9916ABC-4524-4AF9-2392-527468492BEA}"/>
              </a:ext>
            </a:extLst>
          </p:cNvPr>
          <p:cNvSpPr txBox="1"/>
          <p:nvPr/>
        </p:nvSpPr>
        <p:spPr>
          <a:xfrm>
            <a:off x="4834694" y="2622513"/>
            <a:ext cx="161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rate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5F7E1E81-3588-04D1-3996-85D98D32CF28}"/>
              </a:ext>
            </a:extLst>
          </p:cNvPr>
          <p:cNvSpPr txBox="1"/>
          <p:nvPr/>
        </p:nvSpPr>
        <p:spPr>
          <a:xfrm rot="2023354">
            <a:off x="4971670" y="3454629"/>
            <a:ext cx="161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height, weight</a:t>
            </a:r>
            <a:endParaRPr lang="LID4096" sz="1400" b="1" dirty="0">
              <a:solidFill>
                <a:srgbClr val="0070C0"/>
              </a:solidFill>
            </a:endParaRP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37BC6342-9D79-8B4B-B2E4-DB586E2D2D38}"/>
              </a:ext>
            </a:extLst>
          </p:cNvPr>
          <p:cNvSpPr txBox="1"/>
          <p:nvPr/>
        </p:nvSpPr>
        <p:spPr>
          <a:xfrm rot="2023354">
            <a:off x="4793011" y="3715011"/>
            <a:ext cx="1612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Health-class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0155F161-90CF-F05B-1DB0-442D2844FE5F}"/>
              </a:ext>
            </a:extLst>
          </p:cNvPr>
          <p:cNvSpPr txBox="1"/>
          <p:nvPr/>
        </p:nvSpPr>
        <p:spPr>
          <a:xfrm>
            <a:off x="2825832" y="2816188"/>
            <a:ext cx="1130117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 rtl="0"/>
            <a:r>
              <a:rPr lang="en-US" sz="1400" dirty="0"/>
              <a:t>weight</a:t>
            </a:r>
          </a:p>
          <a:p>
            <a:pPr algn="ctr" rtl="0"/>
            <a:r>
              <a:rPr lang="en-US" sz="1400" dirty="0" err="1"/>
              <a:t>health_class</a:t>
            </a:r>
            <a:endParaRPr lang="en-US" sz="1400" dirty="0"/>
          </a:p>
          <a:p>
            <a:pPr algn="ctr" rtl="0"/>
            <a:r>
              <a:rPr lang="en-US" sz="1400" dirty="0"/>
              <a:t>Rate</a:t>
            </a:r>
          </a:p>
          <a:p>
            <a:pPr algn="ctr" rtl="0"/>
            <a:r>
              <a:rPr lang="en-US" sz="1400" dirty="0"/>
              <a:t>price</a:t>
            </a:r>
            <a:endParaRPr lang="LID4096" sz="1400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2D3A28FE-BC93-9F61-21F1-415549EA9726}"/>
              </a:ext>
            </a:extLst>
          </p:cNvPr>
          <p:cNvSpPr txBox="1"/>
          <p:nvPr/>
        </p:nvSpPr>
        <p:spPr>
          <a:xfrm rot="2163665">
            <a:off x="1248122" y="1780460"/>
            <a:ext cx="161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</a:rPr>
              <a:t>Json_response</a:t>
            </a:r>
            <a:endParaRPr lang="LID4096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4269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46</Words>
  <Application>Microsoft Office PowerPoint</Application>
  <PresentationFormat>מסך רחב</PresentationFormat>
  <Paragraphs>21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Yonatan Gat</dc:creator>
  <cp:lastModifiedBy>Yonatan Gat</cp:lastModifiedBy>
  <cp:revision>4</cp:revision>
  <dcterms:created xsi:type="dcterms:W3CDTF">2022-07-02T19:45:40Z</dcterms:created>
  <dcterms:modified xsi:type="dcterms:W3CDTF">2022-07-03T21:34:20Z</dcterms:modified>
</cp:coreProperties>
</file>